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2" r:id="rId3"/>
    <p:sldId id="259" r:id="rId4"/>
    <p:sldId id="256" r:id="rId5"/>
    <p:sldId id="269" r:id="rId6"/>
    <p:sldId id="263" r:id="rId7"/>
    <p:sldId id="265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372C4"/>
    <a:srgbClr val="DAE3F3"/>
    <a:srgbClr val="000000"/>
    <a:srgbClr val="F7BA00"/>
    <a:srgbClr val="385723"/>
    <a:srgbClr val="5726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647"/>
    <p:restoredTop sz="96197"/>
  </p:normalViewPr>
  <p:slideViewPr>
    <p:cSldViewPr snapToGrid="0" showGuides="1">
      <p:cViewPr varScale="1">
        <p:scale>
          <a:sx n="69" d="100"/>
          <a:sy n="69" d="100"/>
        </p:scale>
        <p:origin x="232" y="1272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806C6-BF4D-6DC7-C3C3-E2094425A6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B0781-7DD0-DCFF-6FCD-C8577354D6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52E04-F9EB-292C-5D09-65852C932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A4F1A-051A-4D41-8B62-409FD6779644}" type="datetimeFigureOut">
              <a:rPr lang="en-US" smtClean="0"/>
              <a:t>12/10/22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667AF-AA41-4659-20B1-11930A4C5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B1180-084A-2B8F-6847-B16FC3532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60B4-C2A7-4E4C-93EF-5D5541CFD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25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C2172-20DA-77D5-4F15-F7FE3C2F3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6AD89E-DE2A-1C47-7810-4F81174B52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FA08F0-2002-0DAC-035B-15D32273A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A4F1A-051A-4D41-8B62-409FD6779644}" type="datetimeFigureOut">
              <a:rPr lang="en-US" smtClean="0"/>
              <a:t>12/10/22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01A21-E5A1-4ED2-7252-FD6FAB6AA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EA826-132C-67D4-18D6-34E87124A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60B4-C2A7-4E4C-93EF-5D5541CFD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390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5EFA2E-E5D6-79E1-140F-3CEF7DC4A5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78D5A2-BBBC-EE2C-B8C8-15C72AECFA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09202-186F-FD3F-AD97-8DC656A2F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A4F1A-051A-4D41-8B62-409FD6779644}" type="datetimeFigureOut">
              <a:rPr lang="en-US" smtClean="0"/>
              <a:t>12/10/22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46C84-2F95-A026-8242-91ECC7AA5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B220F-8D71-8044-321F-1661C03C1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60B4-C2A7-4E4C-93EF-5D5541CFD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69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0CCC8-E55A-8145-2DC3-D7603552C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4DC68-1730-447F-BF71-F12F3BEA9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4614F2-EEA4-B750-0245-315B47EF0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A4F1A-051A-4D41-8B62-409FD6779644}" type="datetimeFigureOut">
              <a:rPr lang="en-US" smtClean="0"/>
              <a:t>12/10/22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D09D6-8682-E287-9D3E-13C8CF708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D4490-561A-9A5C-7581-FFB03C3A1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60B4-C2A7-4E4C-93EF-5D5541CFD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BA910-B7C8-71BB-7074-B00F3E9AF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F623F3-18BB-2629-0B5E-38F9F32BC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3D9286-8B19-DC22-247E-ED008E9A0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A4F1A-051A-4D41-8B62-409FD6779644}" type="datetimeFigureOut">
              <a:rPr lang="en-US" smtClean="0"/>
              <a:t>12/10/22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A9F3D-6AF4-326E-FE9A-54F0E98F0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0E6A6-8D8C-F7DD-1159-A6EB694CD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60B4-C2A7-4E4C-93EF-5D5541CFD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01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B9B1D-E7E0-B4C2-B907-A08F29051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55909-25B3-AF4C-02EC-0B63A33901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D7D593-6929-C731-069E-3885D769B7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82FA39-E2BC-A4F7-E73D-F2918A763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A4F1A-051A-4D41-8B62-409FD6779644}" type="datetimeFigureOut">
              <a:rPr lang="en-US" smtClean="0"/>
              <a:t>12/10/22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F8C2DC-928D-E60A-85BB-80D4198C0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AD8237-199E-4A83-E789-C08A213B1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60B4-C2A7-4E4C-93EF-5D5541CFD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709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F013A-FC28-2862-3271-D23C98C59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1454C7-0CF0-5657-65E4-EC1EA2997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1A6A19-31C3-0530-9D7D-BF070D1F85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AFB860-7DE6-747E-5FCB-B8761AD575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89A2D-21C5-8B49-149B-9A049BBE67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7AEC80-3BA9-D2CF-0478-5EFF4AB7C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A4F1A-051A-4D41-8B62-409FD6779644}" type="datetimeFigureOut">
              <a:rPr lang="en-US" smtClean="0"/>
              <a:t>12/10/22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38B480-F84A-1788-B743-777541073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45B769-081D-8743-5F7D-4ED3887EA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60B4-C2A7-4E4C-93EF-5D5541CFD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11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7AC45-68E7-7DBE-BBCC-232BEC84B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73B1B6-41AD-C731-1721-03BB4BF15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A4F1A-051A-4D41-8B62-409FD6779644}" type="datetimeFigureOut">
              <a:rPr lang="en-US" smtClean="0"/>
              <a:t>12/10/22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D44BD-DFE6-D161-4EC3-067E0196C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0AD64D-6B3C-673C-0E25-DABBCF245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60B4-C2A7-4E4C-93EF-5D5541CFD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957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F28876-915D-313A-538E-A201773AC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A4F1A-051A-4D41-8B62-409FD6779644}" type="datetimeFigureOut">
              <a:rPr lang="en-US" smtClean="0"/>
              <a:t>12/10/22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6F46BA-5FD6-5153-2569-FDCD505A8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DF9768-D72F-0441-3121-F6BD5FA10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60B4-C2A7-4E4C-93EF-5D5541CFD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997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EFCDF-C47D-B546-4876-30C83B6E7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0D9E2-47E5-365C-0E89-A54C45B2D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BE4485-3C78-9539-A29D-AC9206F3DA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74B365-B99F-7CD5-CCF2-3CBA7117A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A4F1A-051A-4D41-8B62-409FD6779644}" type="datetimeFigureOut">
              <a:rPr lang="en-US" smtClean="0"/>
              <a:t>12/10/22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FB83F1-C3B9-5794-1B20-47E267F61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E4FCC1-CB3E-E135-7033-028F74E65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60B4-C2A7-4E4C-93EF-5D5541CFD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79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9B49A-79EE-AA21-3777-B33BB877F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7DB7CE-249B-2FB7-4C7D-6695AB1BE0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2A41F5-B1B8-03F3-20B5-AA8128CAB1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A99B52-0D01-7F66-834E-E12E36E54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A4F1A-051A-4D41-8B62-409FD6779644}" type="datetimeFigureOut">
              <a:rPr lang="en-US" smtClean="0"/>
              <a:t>12/10/22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8CD11C-1818-1F42-9266-66CE35EE5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DE1996-60F7-AF6C-AC14-BD1ECA62F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60B4-C2A7-4E4C-93EF-5D5541CFD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052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53B03E-211F-7046-67FD-8C2EFF7A2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F5FF79-DB07-1C03-66E9-540DB3371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93A91-249D-5242-EFFF-5C68EA9992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A4F1A-051A-4D41-8B62-409FD6779644}" type="datetimeFigureOut">
              <a:rPr lang="en-US" smtClean="0"/>
              <a:t>12/10/22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635A3-8C8A-93A0-297D-1E07FDFA1F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96EC0-9466-4C09-3942-4EBC5C79A3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C60B4-C2A7-4E4C-93EF-5D5541CFD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839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450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CF20399-5F11-C5D1-7B91-A7F78DE693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7"/>
          <a:stretch/>
        </p:blipFill>
        <p:spPr>
          <a:xfrm>
            <a:off x="-3047" y="-121920"/>
            <a:ext cx="12316967" cy="697992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6565344-B68F-276A-4D1F-2FE807B522CE}"/>
              </a:ext>
            </a:extLst>
          </p:cNvPr>
          <p:cNvSpPr/>
          <p:nvPr/>
        </p:nvSpPr>
        <p:spPr>
          <a:xfrm>
            <a:off x="10749775" y="111608"/>
            <a:ext cx="1215483" cy="121548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28836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9E80F0-0F5E-EBFE-2BC2-27BB973B57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5556" r="555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E5AB30B-95B8-EC3C-51B4-68A6FEDF01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1" r="1648"/>
          <a:stretch/>
        </p:blipFill>
        <p:spPr>
          <a:xfrm>
            <a:off x="0" y="5241983"/>
            <a:ext cx="12192000" cy="10590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12E10F-4D7C-8A2F-5EF9-D2CEBD086E64}"/>
              </a:ext>
            </a:extLst>
          </p:cNvPr>
          <p:cNvSpPr txBox="1"/>
          <p:nvPr/>
        </p:nvSpPr>
        <p:spPr>
          <a:xfrm>
            <a:off x="6345115" y="266507"/>
            <a:ext cx="5495192" cy="1569660"/>
          </a:xfrm>
          <a:prstGeom prst="rect">
            <a:avLst/>
          </a:prstGeom>
          <a:solidFill>
            <a:srgbClr val="FFFFFF">
              <a:alpha val="69804"/>
            </a:srgb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While Peter was still speaking these words, the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Holy Spirit fell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upon all those who heard the word.</a:t>
            </a:r>
          </a:p>
          <a:p>
            <a:pPr algn="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Acts 10:44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302C67-8141-9DBF-FF28-C57F79C51BE0}"/>
              </a:ext>
            </a:extLst>
          </p:cNvPr>
          <p:cNvSpPr txBox="1"/>
          <p:nvPr/>
        </p:nvSpPr>
        <p:spPr>
          <a:xfrm>
            <a:off x="190500" y="939800"/>
            <a:ext cx="5715000" cy="2031325"/>
          </a:xfrm>
          <a:prstGeom prst="rect">
            <a:avLst/>
          </a:prstGeom>
          <a:solidFill>
            <a:srgbClr val="FFFFFF">
              <a:alpha val="70588"/>
            </a:srgbClr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UNDERSTAND: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did not save them (Ac 10:47-48).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was not the gift of (Ac 2:38).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did not guide them into all truth.</a:t>
            </a:r>
          </a:p>
        </p:txBody>
      </p:sp>
    </p:spTree>
    <p:extLst>
      <p:ext uri="{BB962C8B-B14F-4D97-AF65-F5344CB8AC3E}">
        <p14:creationId xmlns:p14="http://schemas.microsoft.com/office/powerpoint/2010/main" val="336962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1DEC7B-2625-4B7B-54B9-0F74C6528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</a:extLst>
          </a:blip>
          <a:srcRect l="16748" r="1674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8B925F-9846-B0A7-5A3B-8B420647AD18}"/>
              </a:ext>
            </a:extLst>
          </p:cNvPr>
          <p:cNvSpPr/>
          <p:nvPr/>
        </p:nvSpPr>
        <p:spPr>
          <a:xfrm>
            <a:off x="320040" y="304800"/>
            <a:ext cx="1264920" cy="807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9E6DA3-D373-FB8A-6250-39342F024AF9}"/>
              </a:ext>
            </a:extLst>
          </p:cNvPr>
          <p:cNvSpPr txBox="1"/>
          <p:nvPr/>
        </p:nvSpPr>
        <p:spPr>
          <a:xfrm>
            <a:off x="1" y="11153"/>
            <a:ext cx="61341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There are 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diversities of gifts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but the same </a:t>
            </a:r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Spirit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There are differences of ministries, but the same </a:t>
            </a:r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And there are diversities of activities, but it is the same </a:t>
            </a:r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God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who works all in all. But </a:t>
            </a:r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the manifestation of the Spirit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is given to each one 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for the profit of all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 Cor 12:4-7</a:t>
            </a:r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5019072-06F6-307C-369E-61A9C932DB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208" y="4546611"/>
            <a:ext cx="5448441" cy="230023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6B95ADC-3099-9656-3DB2-FF3C95B886F2}"/>
              </a:ext>
            </a:extLst>
          </p:cNvPr>
          <p:cNvSpPr txBox="1"/>
          <p:nvPr/>
        </p:nvSpPr>
        <p:spPr>
          <a:xfrm>
            <a:off x="6272368" y="551289"/>
            <a:ext cx="5919629" cy="5786199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b="1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1 Corinthians 12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800" b="1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Word of Wisdom (v8)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800" b="1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Word of Knowledge (v8)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800" b="1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Faith (v9)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800" b="1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Healings (v9)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800" b="1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Working of Miracles (v10)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800" b="1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Prophecy (v10)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800" b="1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Discerning of spirts (v10)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800" b="1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Tongues (v10)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800" b="1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Interpretation of Tongues (v10)</a:t>
            </a:r>
            <a:endParaRPr lang="en-US" sz="3200" b="1" dirty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8578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uiExpand="1" build="p" bldLvl="5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F36CA75-CFBF-4844-B719-8FE9EBADA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D4A84B9-E564-4DD0-97F8-DBF1C460C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02382E0-0A09-46AE-B955-B911CAFE7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E75D4A-0965-4973-BE75-DECCAC9A9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A599609-F5C2-4A0B-A992-913F814A6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pic>
        <p:nvPicPr>
          <p:cNvPr id="5" name="Content Placeholder 4" descr="A person floating in water&#10;&#10;Description automatically generated with medium confidence">
            <a:extLst>
              <a:ext uri="{FF2B5EF4-FFF2-40B4-BE49-F238E27FC236}">
                <a16:creationId xmlns:a16="http://schemas.microsoft.com/office/drawing/2014/main" id="{96AE880A-32E2-8B38-0C46-DBB7B21EF3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l="3987" r="3146" b="-1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F57BD3-27BD-186A-0AB4-2EE3080CC20A}"/>
              </a:ext>
            </a:extLst>
          </p:cNvPr>
          <p:cNvSpPr txBox="1"/>
          <p:nvPr/>
        </p:nvSpPr>
        <p:spPr>
          <a:xfrm>
            <a:off x="348442" y="3473014"/>
            <a:ext cx="11571316" cy="2677656"/>
          </a:xfrm>
          <a:prstGeom prst="rect">
            <a:avLst/>
          </a:prstGeom>
          <a:solidFill>
            <a:srgbClr val="DAE3F3">
              <a:alpha val="69804"/>
            </a:srgbClr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Then Peter said to them, “Repent, and let every one of you be baptized in the name of Jesus Christ for the remission of sins; and you shall receive </a:t>
            </a:r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the gift of the Holy Spirit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For the promise is to you and to your children, and to all who are afar off, as many as the Lord our God will call.</a:t>
            </a:r>
          </a:p>
          <a:p>
            <a:pPr algn="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Acts 2:38-39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D5724A-501F-6DD2-3DA0-8856E4D46CA7}"/>
              </a:ext>
            </a:extLst>
          </p:cNvPr>
          <p:cNvSpPr txBox="1"/>
          <p:nvPr/>
        </p:nvSpPr>
        <p:spPr>
          <a:xfrm>
            <a:off x="5415" y="-2"/>
            <a:ext cx="6418832" cy="523220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NOT Miraculous Spiritual Gifts.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298DD0-016B-A515-DF05-B4BE6255D2E5}"/>
              </a:ext>
            </a:extLst>
          </p:cNvPr>
          <p:cNvSpPr txBox="1"/>
          <p:nvPr/>
        </p:nvSpPr>
        <p:spPr>
          <a:xfrm>
            <a:off x="5415" y="523218"/>
            <a:ext cx="6418832" cy="523220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NOT the Indwelling of the Holy Spirit.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CE229A-1485-DCE9-0805-A3928F81C66A}"/>
              </a:ext>
            </a:extLst>
          </p:cNvPr>
          <p:cNvSpPr txBox="1"/>
          <p:nvPr/>
        </p:nvSpPr>
        <p:spPr>
          <a:xfrm>
            <a:off x="5415" y="1046426"/>
            <a:ext cx="6418832" cy="523220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NOT the Fruit of the Spirit.</a:t>
            </a:r>
          </a:p>
        </p:txBody>
      </p:sp>
    </p:spTree>
    <p:extLst>
      <p:ext uri="{BB962C8B-B14F-4D97-AF65-F5344CB8AC3E}">
        <p14:creationId xmlns:p14="http://schemas.microsoft.com/office/powerpoint/2010/main" val="110387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EC57F39-0201-BA78-9AB4-4327B462F1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704" r="370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15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7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B5EB1D6-B953-51F9-1108-F36AEB2FA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25" y="5092358"/>
            <a:ext cx="11853949" cy="14494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91F60D-223A-84C1-8CBF-855F0C170969}"/>
              </a:ext>
            </a:extLst>
          </p:cNvPr>
          <p:cNvSpPr txBox="1"/>
          <p:nvPr/>
        </p:nvSpPr>
        <p:spPr>
          <a:xfrm>
            <a:off x="207125" y="2525248"/>
            <a:ext cx="11777750" cy="2677656"/>
          </a:xfrm>
          <a:prstGeom prst="rect">
            <a:avLst/>
          </a:prstGeom>
          <a:solidFill>
            <a:srgbClr val="DAE3F3">
              <a:alpha val="69804"/>
            </a:srgbClr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Then Peter said to them, “Repent, and let every one of you be baptized in the name of Jesus Christ for the remission of sins; and you shall receive </a:t>
            </a:r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the gift of the Holy Spirit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For </a:t>
            </a:r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the promise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is to you and to your children, and to all who are afar off, as many as the Lord our God will call.</a:t>
            </a:r>
          </a:p>
          <a:p>
            <a:pPr algn="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Acts 2:38-39</a:t>
            </a:r>
          </a:p>
        </p:txBody>
      </p:sp>
    </p:spTree>
    <p:extLst>
      <p:ext uri="{BB962C8B-B14F-4D97-AF65-F5344CB8AC3E}">
        <p14:creationId xmlns:p14="http://schemas.microsoft.com/office/powerpoint/2010/main" val="26969912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C4562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CCE54B-1F4D-0FFD-FA3D-CA5128D8DB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58" r="4058"/>
          <a:stretch/>
        </p:blipFill>
        <p:spPr>
          <a:xfrm>
            <a:off x="327547" y="321733"/>
            <a:ext cx="7058306" cy="400088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CD7EB3-00D2-2C17-2E35-8DEFC6DD52E9}"/>
              </a:ext>
            </a:extLst>
          </p:cNvPr>
          <p:cNvSpPr/>
          <p:nvPr/>
        </p:nvSpPr>
        <p:spPr>
          <a:xfrm>
            <a:off x="321732" y="4572000"/>
            <a:ext cx="7072871" cy="19642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81D611-17AF-81E5-28D5-D86D4E3AD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90" t="15412" r="66203" b="26022"/>
          <a:stretch/>
        </p:blipFill>
        <p:spPr>
          <a:xfrm>
            <a:off x="315889" y="4572000"/>
            <a:ext cx="4063286" cy="9476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9235A73-E346-4AA1-19E8-DC5A698F58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294" r="46010"/>
          <a:stretch/>
        </p:blipFill>
        <p:spPr>
          <a:xfrm>
            <a:off x="4640720" y="4394112"/>
            <a:ext cx="1992836" cy="130342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511C391-2C39-0DBC-C973-6F9AF41CE1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723" r="2288" b="21514"/>
          <a:stretch/>
        </p:blipFill>
        <p:spPr>
          <a:xfrm>
            <a:off x="997527" y="5259494"/>
            <a:ext cx="5719157" cy="1276772"/>
          </a:xfrm>
          <a:prstGeom prst="rect">
            <a:avLst/>
          </a:prstGeom>
        </p:spPr>
      </p:pic>
      <p:pic>
        <p:nvPicPr>
          <p:cNvPr id="22" name="Picture 21" descr="Text&#10;&#10;Description automatically generated with medium confidence">
            <a:extLst>
              <a:ext uri="{FF2B5EF4-FFF2-40B4-BE49-F238E27FC236}">
                <a16:creationId xmlns:a16="http://schemas.microsoft.com/office/drawing/2014/main" id="{2962BBD1-29FA-E330-5E6F-74DD89610E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589" r="2682"/>
          <a:stretch/>
        </p:blipFill>
        <p:spPr>
          <a:xfrm>
            <a:off x="4695613" y="4358365"/>
            <a:ext cx="2687333" cy="137492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ED3254A-CE55-E728-46E6-283B7DFB2403}"/>
              </a:ext>
            </a:extLst>
          </p:cNvPr>
          <p:cNvSpPr txBox="1"/>
          <p:nvPr/>
        </p:nvSpPr>
        <p:spPr>
          <a:xfrm>
            <a:off x="7534655" y="371607"/>
            <a:ext cx="433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Jn 4:10, the gift of God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6F50818-A5BF-F57D-C639-8144FB0CE7EA}"/>
              </a:ext>
            </a:extLst>
          </p:cNvPr>
          <p:cNvSpPr txBox="1"/>
          <p:nvPr/>
        </p:nvSpPr>
        <p:spPr>
          <a:xfrm>
            <a:off x="7528840" y="1492759"/>
            <a:ext cx="43356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 6:23, the gift of God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5293195-16A8-EDBE-2697-B06B47B6BED9}"/>
              </a:ext>
            </a:extLst>
          </p:cNvPr>
          <p:cNvSpPr txBox="1"/>
          <p:nvPr/>
        </p:nvSpPr>
        <p:spPr>
          <a:xfrm>
            <a:off x="7543405" y="2951946"/>
            <a:ext cx="43356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Eph 4:7, the gift of Christ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687163A-4F9A-9FAB-1894-6B6D8C06E8B0}"/>
              </a:ext>
            </a:extLst>
          </p:cNvPr>
          <p:cNvSpPr txBox="1"/>
          <p:nvPr/>
        </p:nvSpPr>
        <p:spPr>
          <a:xfrm>
            <a:off x="7543405" y="4467026"/>
            <a:ext cx="43356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Acts 2:38, the gift of the Holy Spirit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290796E-DDAB-7995-92BA-A3806B333113}"/>
              </a:ext>
            </a:extLst>
          </p:cNvPr>
          <p:cNvSpPr txBox="1"/>
          <p:nvPr/>
        </p:nvSpPr>
        <p:spPr>
          <a:xfrm>
            <a:off x="7543405" y="928077"/>
            <a:ext cx="4321048" cy="523220"/>
          </a:xfrm>
          <a:prstGeom prst="rect">
            <a:avLst/>
          </a:prstGeom>
          <a:solidFill>
            <a:srgbClr val="DAE3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Living water / vss 10, 14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50B3FB-967F-5C7A-41B2-5582ECFFD593}"/>
              </a:ext>
            </a:extLst>
          </p:cNvPr>
          <p:cNvSpPr txBox="1"/>
          <p:nvPr/>
        </p:nvSpPr>
        <p:spPr>
          <a:xfrm>
            <a:off x="7528840" y="2411322"/>
            <a:ext cx="4321048" cy="523220"/>
          </a:xfrm>
          <a:prstGeom prst="rect">
            <a:avLst/>
          </a:prstGeom>
          <a:solidFill>
            <a:srgbClr val="DAE3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Eternal life / vs 23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5F2D2BF-5778-3B31-489B-9E9481C0C098}"/>
              </a:ext>
            </a:extLst>
          </p:cNvPr>
          <p:cNvSpPr txBox="1"/>
          <p:nvPr/>
        </p:nvSpPr>
        <p:spPr>
          <a:xfrm>
            <a:off x="7566720" y="3906053"/>
            <a:ext cx="4321048" cy="523220"/>
          </a:xfrm>
          <a:prstGeom prst="rect">
            <a:avLst/>
          </a:prstGeom>
          <a:solidFill>
            <a:srgbClr val="DAE3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Grace / vs 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298A745-7A00-A02A-5406-354E32B2D566}"/>
              </a:ext>
            </a:extLst>
          </p:cNvPr>
          <p:cNvSpPr txBox="1"/>
          <p:nvPr/>
        </p:nvSpPr>
        <p:spPr>
          <a:xfrm>
            <a:off x="7543405" y="5472605"/>
            <a:ext cx="4321048" cy="523220"/>
          </a:xfrm>
          <a:prstGeom prst="rect">
            <a:avLst/>
          </a:prstGeom>
          <a:solidFill>
            <a:srgbClr val="DAE3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Promise / vs 39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BD07962-3B56-D49B-B738-0792EE1EB0D1}"/>
              </a:ext>
            </a:extLst>
          </p:cNvPr>
          <p:cNvCxnSpPr>
            <a:cxnSpLocks/>
          </p:cNvCxnSpPr>
          <p:nvPr/>
        </p:nvCxnSpPr>
        <p:spPr>
          <a:xfrm>
            <a:off x="4695613" y="5259494"/>
            <a:ext cx="2687333" cy="0"/>
          </a:xfrm>
          <a:prstGeom prst="line">
            <a:avLst/>
          </a:prstGeom>
          <a:ln w="76200">
            <a:solidFill>
              <a:srgbClr val="43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6522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 animBg="1"/>
      <p:bldP spid="28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190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380</Words>
  <Application>Microsoft Macintosh PowerPoint</Application>
  <PresentationFormat>Widescreen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 Bronger</dc:creator>
  <cp:lastModifiedBy>JR Bronger</cp:lastModifiedBy>
  <cp:revision>28</cp:revision>
  <dcterms:created xsi:type="dcterms:W3CDTF">2022-11-04T15:22:56Z</dcterms:created>
  <dcterms:modified xsi:type="dcterms:W3CDTF">2022-12-10T15:12:42Z</dcterms:modified>
</cp:coreProperties>
</file>