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2" r:id="rId3"/>
    <p:sldId id="259" r:id="rId4"/>
    <p:sldId id="270" r:id="rId5"/>
    <p:sldId id="271" r:id="rId6"/>
    <p:sldId id="272" r:id="rId7"/>
    <p:sldId id="269" r:id="rId8"/>
    <p:sldId id="263" r:id="rId9"/>
    <p:sldId id="268"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000000"/>
    <a:srgbClr val="FFF114"/>
    <a:srgbClr val="3E69B4"/>
    <a:srgbClr val="FFFFFF"/>
    <a:srgbClr val="4372C4"/>
    <a:srgbClr val="F7BA00"/>
    <a:srgbClr val="385723"/>
    <a:srgbClr val="5726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894"/>
    <p:restoredTop sz="96197"/>
  </p:normalViewPr>
  <p:slideViewPr>
    <p:cSldViewPr snapToGrid="0" showGuides="1">
      <p:cViewPr varScale="1">
        <p:scale>
          <a:sx n="86" d="100"/>
          <a:sy n="86" d="100"/>
        </p:scale>
        <p:origin x="224" y="912"/>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806C6-BF4D-6DC7-C3C3-E2094425A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B0781-7DD0-DCFF-6FCD-C8577354D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52E04-F9EB-292C-5D09-65852C9327A7}"/>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C12667AF-AA41-4659-20B1-11930A4C5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7B1180-084A-2B8F-6847-B16FC3532762}"/>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11455259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2172-20DA-77D5-4F15-F7FE3C2F3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6AD89E-DE2A-1C47-7810-4F81174B5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A08F0-2002-0DAC-035B-15D32273A336}"/>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07B01A21-E5A1-4ED2-7252-FD6FAB6AA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FEA826-132C-67D4-18D6-34E87124A7E6}"/>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2780390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5EFA2E-E5D6-79E1-140F-3CEF7DC4A5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78D5A2-BBBC-EE2C-B8C8-15C72AECF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C09202-186F-FD3F-AD97-8DC656A2FE4B}"/>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C1046C84-2F95-A026-8242-91ECC7AA5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B220F-8D71-8044-321F-1661C03C1398}"/>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2168069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CCC8-E55A-8145-2DC3-D7603552CA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04DC68-1730-447F-BF71-F12F3BEA9C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614F2-EEA4-B750-0245-315B47EF0C22}"/>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299D09D6-8682-E287-9D3E-13C8CF7089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D4490-561A-9A5C-7581-FFB03C3A17AA}"/>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15947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BA910-B7C8-71BB-7074-B00F3E9AF0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F623F3-18BB-2629-0B5E-38F9F32BC9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3D9286-8B19-DC22-247E-ED008E9A0AF2}"/>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95EA9F3D-6AF4-326E-FE9A-54F0E98F0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0E6A6-8D8C-F7DD-1159-A6EB694CD5BB}"/>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2946001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B9B1D-E7E0-B4C2-B907-A08F29051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C55909-25B3-AF4C-02EC-0B63A33901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D7D593-6929-C731-069E-3885D769B7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82FA39-E2BC-A4F7-E73D-F2918A76350D}"/>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6" name="Footer Placeholder 5">
            <a:extLst>
              <a:ext uri="{FF2B5EF4-FFF2-40B4-BE49-F238E27FC236}">
                <a16:creationId xmlns:a16="http://schemas.microsoft.com/office/drawing/2014/main" id="{56F8C2DC-928D-E60A-85BB-80D4198C0C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AD8237-199E-4A83-E789-C08A213B1B27}"/>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378670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013A-FC28-2862-3271-D23C98C59D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1454C7-0CF0-5657-65E4-EC1EA2997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1A6A19-31C3-0530-9D7D-BF070D1F85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FB860-7DE6-747E-5FCB-B8761AD575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D89A2D-21C5-8B49-149B-9A049BBE67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7AEC80-3BA9-D2CF-0478-5EFF4AB7CF1D}"/>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8" name="Footer Placeholder 7">
            <a:extLst>
              <a:ext uri="{FF2B5EF4-FFF2-40B4-BE49-F238E27FC236}">
                <a16:creationId xmlns:a16="http://schemas.microsoft.com/office/drawing/2014/main" id="{4738B480-F84A-1788-B743-7775410733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245B769-081D-8743-5F7D-4ED3887EA967}"/>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240531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7AC45-68E7-7DBE-BBCC-232BEC84B2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73B1B6-41AD-C731-1721-03BB4BF156B9}"/>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4" name="Footer Placeholder 3">
            <a:extLst>
              <a:ext uri="{FF2B5EF4-FFF2-40B4-BE49-F238E27FC236}">
                <a16:creationId xmlns:a16="http://schemas.microsoft.com/office/drawing/2014/main" id="{989D44BD-DFE6-D161-4EC3-067E0196C4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0AD64D-6B3C-673C-0E25-DABBCF245259}"/>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3525957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F28876-915D-313A-538E-A201773AC493}"/>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3" name="Footer Placeholder 2">
            <a:extLst>
              <a:ext uri="{FF2B5EF4-FFF2-40B4-BE49-F238E27FC236}">
                <a16:creationId xmlns:a16="http://schemas.microsoft.com/office/drawing/2014/main" id="{AC6F46BA-5FD6-5153-2569-FDCD505A8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DF9768-D72F-0441-3121-F6BD5FA10644}"/>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332199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EFCDF-C47D-B546-4876-30C83B6E7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80D9E2-47E5-365C-0E89-A54C45B2D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BE4485-3C78-9539-A29D-AC9206F3DA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74B365-B99F-7CD5-CCF2-3CBA7117AA47}"/>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6" name="Footer Placeholder 5">
            <a:extLst>
              <a:ext uri="{FF2B5EF4-FFF2-40B4-BE49-F238E27FC236}">
                <a16:creationId xmlns:a16="http://schemas.microsoft.com/office/drawing/2014/main" id="{28FB83F1-C3B9-5794-1B20-47E267F61B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4FCC1-CB3E-E135-7033-028F74E65EC9}"/>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1255779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9B49A-79EE-AA21-3777-B33BB877F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7DB7CE-249B-2FB7-4C7D-6695AB1BE0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2A41F5-B1B8-03F3-20B5-AA8128CAB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A99B52-0D01-7F66-834E-E12E36E54A83}"/>
              </a:ext>
            </a:extLst>
          </p:cNvPr>
          <p:cNvSpPr>
            <a:spLocks noGrp="1"/>
          </p:cNvSpPr>
          <p:nvPr>
            <p:ph type="dt" sz="half" idx="10"/>
          </p:nvPr>
        </p:nvSpPr>
        <p:spPr/>
        <p:txBody>
          <a:bodyPr/>
          <a:lstStyle/>
          <a:p>
            <a:fld id="{DD1A4F1A-051A-4D41-8B62-409FD6779644}" type="datetimeFigureOut">
              <a:rPr lang="en-US" smtClean="0"/>
              <a:t>12/10/22</a:t>
            </a:fld>
            <a:endParaRPr lang="en-US"/>
          </a:p>
        </p:txBody>
      </p:sp>
      <p:sp>
        <p:nvSpPr>
          <p:cNvPr id="6" name="Footer Placeholder 5">
            <a:extLst>
              <a:ext uri="{FF2B5EF4-FFF2-40B4-BE49-F238E27FC236}">
                <a16:creationId xmlns:a16="http://schemas.microsoft.com/office/drawing/2014/main" id="{C58CD11C-1818-1F42-9266-66CE35EE5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E1996-60F7-AF6C-AC14-BD1ECA62F1E6}"/>
              </a:ext>
            </a:extLst>
          </p:cNvPr>
          <p:cNvSpPr>
            <a:spLocks noGrp="1"/>
          </p:cNvSpPr>
          <p:nvPr>
            <p:ph type="sldNum" sz="quarter" idx="12"/>
          </p:nvPr>
        </p:nvSpPr>
        <p:spPr/>
        <p:txBody>
          <a:bodyPr/>
          <a:lstStyle/>
          <a:p>
            <a:fld id="{EF8C60B4-C2A7-4E4C-93EF-5D5541CFDFF2}" type="slidenum">
              <a:rPr lang="en-US" smtClean="0"/>
              <a:t>‹#›</a:t>
            </a:fld>
            <a:endParaRPr lang="en-US"/>
          </a:p>
        </p:txBody>
      </p:sp>
    </p:spTree>
    <p:extLst>
      <p:ext uri="{BB962C8B-B14F-4D97-AF65-F5344CB8AC3E}">
        <p14:creationId xmlns:p14="http://schemas.microsoft.com/office/powerpoint/2010/main" val="1115052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3B03E-211F-7046-67FD-8C2EFF7A23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F5FF79-DB07-1C03-66E9-540DB3371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993A91-249D-5242-EFFF-5C68EA9992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A4F1A-051A-4D41-8B62-409FD6779644}" type="datetimeFigureOut">
              <a:rPr lang="en-US" smtClean="0"/>
              <a:t>12/10/22</a:t>
            </a:fld>
            <a:endParaRPr lang="en-US"/>
          </a:p>
        </p:txBody>
      </p:sp>
      <p:sp>
        <p:nvSpPr>
          <p:cNvPr id="5" name="Footer Placeholder 4">
            <a:extLst>
              <a:ext uri="{FF2B5EF4-FFF2-40B4-BE49-F238E27FC236}">
                <a16:creationId xmlns:a16="http://schemas.microsoft.com/office/drawing/2014/main" id="{6E0635A3-8C8A-93A0-297D-1E07FDFA1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296EC0-9466-4C09-3942-4EBC5C79A3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C60B4-C2A7-4E4C-93EF-5D5541CFDFF2}" type="slidenum">
              <a:rPr lang="en-US" smtClean="0"/>
              <a:t>‹#›</a:t>
            </a:fld>
            <a:endParaRPr lang="en-US"/>
          </a:p>
        </p:txBody>
      </p:sp>
    </p:spTree>
    <p:extLst>
      <p:ext uri="{BB962C8B-B14F-4D97-AF65-F5344CB8AC3E}">
        <p14:creationId xmlns:p14="http://schemas.microsoft.com/office/powerpoint/2010/main" val="23368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50092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Graphical user interface, text, application&#10;&#10;Description automatically generated">
            <a:extLst>
              <a:ext uri="{FF2B5EF4-FFF2-40B4-BE49-F238E27FC236}">
                <a16:creationId xmlns:a16="http://schemas.microsoft.com/office/drawing/2014/main" id="{2CF20399-5F11-C5D1-7B91-A7F78DE693BB}"/>
              </a:ext>
            </a:extLst>
          </p:cNvPr>
          <p:cNvPicPr>
            <a:picLocks noChangeAspect="1"/>
          </p:cNvPicPr>
          <p:nvPr/>
        </p:nvPicPr>
        <p:blipFill rotWithShape="1">
          <a:blip r:embed="rId2"/>
          <a:srcRect l="2667"/>
          <a:stretch/>
        </p:blipFill>
        <p:spPr>
          <a:xfrm>
            <a:off x="-3047" y="-121920"/>
            <a:ext cx="12316967" cy="697992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6565344-B68F-276A-4D1F-2FE807B522CE}"/>
              </a:ext>
            </a:extLst>
          </p:cNvPr>
          <p:cNvSpPr/>
          <p:nvPr/>
        </p:nvSpPr>
        <p:spPr>
          <a:xfrm>
            <a:off x="10749775" y="111608"/>
            <a:ext cx="1215483" cy="1215483"/>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0070C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8836546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D9E80F0-0F5E-EBFE-2BC2-27BB973B578F}"/>
              </a:ext>
            </a:extLst>
          </p:cNvPr>
          <p:cNvPicPr>
            <a:picLocks noGrp="1" noChangeAspect="1"/>
          </p:cNvPicPr>
          <p:nvPr>
            <p:ph idx="1"/>
          </p:nvPr>
        </p:nvPicPr>
        <p:blipFill>
          <a:blip r:embed="rId2"/>
          <a:srcRect t="7849" b="7849"/>
          <a:stretch/>
        </p:blipFill>
        <p:spPr>
          <a:xfrm>
            <a:off x="20" y="10"/>
            <a:ext cx="1221064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DD3124A-6453-7942-D268-8441F6467D8C}"/>
              </a:ext>
            </a:extLst>
          </p:cNvPr>
          <p:cNvPicPr>
            <a:picLocks noChangeAspect="1"/>
          </p:cNvPicPr>
          <p:nvPr/>
        </p:nvPicPr>
        <p:blipFill>
          <a:blip r:embed="rId3"/>
          <a:stretch>
            <a:fillRect/>
          </a:stretch>
        </p:blipFill>
        <p:spPr>
          <a:xfrm>
            <a:off x="274475" y="5220234"/>
            <a:ext cx="11756571" cy="1131902"/>
          </a:xfrm>
          <a:prstGeom prst="rect">
            <a:avLst/>
          </a:prstGeom>
        </p:spPr>
      </p:pic>
      <p:sp>
        <p:nvSpPr>
          <p:cNvPr id="8" name="TextBox 7">
            <a:extLst>
              <a:ext uri="{FF2B5EF4-FFF2-40B4-BE49-F238E27FC236}">
                <a16:creationId xmlns:a16="http://schemas.microsoft.com/office/drawing/2014/main" id="{83371CF1-455E-6C8A-80E7-DAC37AE4DCF7}"/>
              </a:ext>
            </a:extLst>
          </p:cNvPr>
          <p:cNvSpPr txBox="1"/>
          <p:nvPr/>
        </p:nvSpPr>
        <p:spPr>
          <a:xfrm>
            <a:off x="0" y="447010"/>
            <a:ext cx="5943600" cy="1354217"/>
          </a:xfrm>
          <a:prstGeom prst="rect">
            <a:avLst/>
          </a:prstGeom>
          <a:solidFill>
            <a:srgbClr val="FFFFFF">
              <a:alpha val="70196"/>
            </a:srgbClr>
          </a:solid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And do not be drunk with wine, in which is dissipation; but </a:t>
            </a:r>
            <a:r>
              <a:rPr lang="en-US" sz="2400" b="1" u="sng" dirty="0">
                <a:solidFill>
                  <a:srgbClr val="3E69B4"/>
                </a:solidFill>
                <a:latin typeface="Arial" panose="020B0604020202020204" pitchFamily="34" charset="0"/>
                <a:cs typeface="Arial" panose="020B0604020202020204" pitchFamily="34" charset="0"/>
              </a:rPr>
              <a:t>be filled with the Spirit</a:t>
            </a:r>
            <a:r>
              <a:rPr lang="en-US" sz="2400" dirty="0">
                <a:latin typeface="Arial" panose="020B0604020202020204" pitchFamily="34" charset="0"/>
                <a:cs typeface="Arial" panose="020B0604020202020204" pitchFamily="34" charset="0"/>
              </a:rPr>
              <a:t>,</a:t>
            </a:r>
          </a:p>
          <a:p>
            <a:pPr algn="r">
              <a:spcAft>
                <a:spcPts val="1200"/>
              </a:spcAft>
            </a:pPr>
            <a:r>
              <a:rPr lang="en-US" sz="2400" dirty="0">
                <a:latin typeface="Arial" panose="020B0604020202020204" pitchFamily="34" charset="0"/>
                <a:cs typeface="Arial" panose="020B0604020202020204" pitchFamily="34" charset="0"/>
              </a:rPr>
              <a:t>Ephesians 5:18</a:t>
            </a:r>
          </a:p>
        </p:txBody>
      </p:sp>
      <p:sp>
        <p:nvSpPr>
          <p:cNvPr id="9" name="TextBox 8">
            <a:extLst>
              <a:ext uri="{FF2B5EF4-FFF2-40B4-BE49-F238E27FC236}">
                <a16:creationId xmlns:a16="http://schemas.microsoft.com/office/drawing/2014/main" id="{7F693BE5-669A-37C1-84B4-8D5AABC02878}"/>
              </a:ext>
            </a:extLst>
          </p:cNvPr>
          <p:cNvSpPr txBox="1"/>
          <p:nvPr/>
        </p:nvSpPr>
        <p:spPr>
          <a:xfrm>
            <a:off x="0" y="2290498"/>
            <a:ext cx="5943600" cy="2462213"/>
          </a:xfrm>
          <a:prstGeom prst="rect">
            <a:avLst/>
          </a:prstGeom>
          <a:solidFill>
            <a:srgbClr val="FFFFFF">
              <a:alpha val="70196"/>
            </a:srgbClr>
          </a:solid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But if the Spirit of Him who raised Jesus from the dead dwells in you, He who raised Christ from the dead will also give life to your mortal bodies through His </a:t>
            </a:r>
            <a:r>
              <a:rPr lang="en-US" sz="2400" b="1" u="sng" dirty="0">
                <a:solidFill>
                  <a:srgbClr val="3E69B4"/>
                </a:solidFill>
                <a:latin typeface="Arial" panose="020B0604020202020204" pitchFamily="34" charset="0"/>
                <a:cs typeface="Arial" panose="020B0604020202020204" pitchFamily="34" charset="0"/>
              </a:rPr>
              <a:t>Spirit who dwells in you</a:t>
            </a:r>
            <a:r>
              <a:rPr lang="en-US" sz="2400" dirty="0">
                <a:latin typeface="Arial" panose="020B0604020202020204" pitchFamily="34" charset="0"/>
                <a:cs typeface="Arial" panose="020B0604020202020204" pitchFamily="34" charset="0"/>
              </a:rPr>
              <a:t>.</a:t>
            </a:r>
          </a:p>
          <a:p>
            <a:pPr algn="r">
              <a:spcAft>
                <a:spcPts val="1200"/>
              </a:spcAft>
            </a:pPr>
            <a:r>
              <a:rPr lang="en-US" sz="2400" dirty="0">
                <a:latin typeface="Arial" panose="020B0604020202020204" pitchFamily="34" charset="0"/>
                <a:cs typeface="Arial" panose="020B0604020202020204" pitchFamily="34" charset="0"/>
              </a:rPr>
              <a:t>Romans 8:11</a:t>
            </a:r>
          </a:p>
        </p:txBody>
      </p:sp>
      <p:sp>
        <p:nvSpPr>
          <p:cNvPr id="11" name="Left Brace 10">
            <a:extLst>
              <a:ext uri="{FF2B5EF4-FFF2-40B4-BE49-F238E27FC236}">
                <a16:creationId xmlns:a16="http://schemas.microsoft.com/office/drawing/2014/main" id="{F2BBB055-0466-8EA1-C8D0-CF72851FA908}"/>
              </a:ext>
            </a:extLst>
          </p:cNvPr>
          <p:cNvSpPr/>
          <p:nvPr/>
        </p:nvSpPr>
        <p:spPr>
          <a:xfrm>
            <a:off x="9554547" y="-1716833"/>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DC50192C-D603-542C-8273-BEC8262DEC82}"/>
              </a:ext>
            </a:extLst>
          </p:cNvPr>
          <p:cNvSpPr txBox="1"/>
          <p:nvPr/>
        </p:nvSpPr>
        <p:spPr>
          <a:xfrm>
            <a:off x="6267060" y="447010"/>
            <a:ext cx="5943600" cy="2092881"/>
          </a:xfrm>
          <a:prstGeom prst="rect">
            <a:avLst/>
          </a:prstGeom>
          <a:solidFill>
            <a:srgbClr val="FFFFFF">
              <a:alpha val="70196"/>
            </a:srgbClr>
          </a:solid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Or do you not know that your body is the temple of the </a:t>
            </a:r>
            <a:r>
              <a:rPr lang="en-US" sz="2400" b="1" u="sng" dirty="0">
                <a:solidFill>
                  <a:srgbClr val="3E69B4"/>
                </a:solidFill>
                <a:latin typeface="Arial" panose="020B0604020202020204" pitchFamily="34" charset="0"/>
                <a:cs typeface="Arial" panose="020B0604020202020204" pitchFamily="34" charset="0"/>
              </a:rPr>
              <a:t>Holy Spirit who is in you</a:t>
            </a:r>
            <a:r>
              <a:rPr lang="en-US" sz="2400" dirty="0">
                <a:latin typeface="Arial" panose="020B0604020202020204" pitchFamily="34" charset="0"/>
                <a:cs typeface="Arial" panose="020B0604020202020204" pitchFamily="34" charset="0"/>
              </a:rPr>
              <a:t>, whom you have from God, and you are not your own? </a:t>
            </a:r>
          </a:p>
          <a:p>
            <a:pPr algn="r">
              <a:spcAft>
                <a:spcPts val="1200"/>
              </a:spcAft>
            </a:pPr>
            <a:r>
              <a:rPr lang="en-US" sz="2400" dirty="0">
                <a:latin typeface="Arial" panose="020B0604020202020204" pitchFamily="34" charset="0"/>
                <a:cs typeface="Arial" panose="020B0604020202020204" pitchFamily="34" charset="0"/>
              </a:rPr>
              <a:t>1 Corinthians 6:19</a:t>
            </a:r>
          </a:p>
        </p:txBody>
      </p:sp>
      <p:sp>
        <p:nvSpPr>
          <p:cNvPr id="3" name="TextBox 2">
            <a:extLst>
              <a:ext uri="{FF2B5EF4-FFF2-40B4-BE49-F238E27FC236}">
                <a16:creationId xmlns:a16="http://schemas.microsoft.com/office/drawing/2014/main" id="{C3C4DA3F-4150-5A97-1CA4-B124176CA8D1}"/>
              </a:ext>
            </a:extLst>
          </p:cNvPr>
          <p:cNvSpPr txBox="1"/>
          <p:nvPr/>
        </p:nvSpPr>
        <p:spPr>
          <a:xfrm>
            <a:off x="6267060" y="3029162"/>
            <a:ext cx="5943600" cy="1723549"/>
          </a:xfrm>
          <a:prstGeom prst="rect">
            <a:avLst/>
          </a:prstGeom>
          <a:solidFill>
            <a:srgbClr val="FFFFFF">
              <a:alpha val="70196"/>
            </a:srgbClr>
          </a:solid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That good thing which was committed to you, keep by the </a:t>
            </a:r>
            <a:r>
              <a:rPr lang="en-US" sz="2400" b="1" u="sng" dirty="0">
                <a:solidFill>
                  <a:srgbClr val="3E69B4"/>
                </a:solidFill>
                <a:latin typeface="Arial" panose="020B0604020202020204" pitchFamily="34" charset="0"/>
                <a:cs typeface="Arial" panose="020B0604020202020204" pitchFamily="34" charset="0"/>
              </a:rPr>
              <a:t>Holy Spirit who dwells in us</a:t>
            </a:r>
            <a:r>
              <a:rPr lang="en-US" sz="2400" dirty="0">
                <a:latin typeface="Arial" panose="020B0604020202020204" pitchFamily="34" charset="0"/>
                <a:cs typeface="Arial" panose="020B0604020202020204" pitchFamily="34" charset="0"/>
              </a:rPr>
              <a:t>.</a:t>
            </a:r>
          </a:p>
          <a:p>
            <a:pPr algn="r">
              <a:spcAft>
                <a:spcPts val="1200"/>
              </a:spcAft>
            </a:pPr>
            <a:r>
              <a:rPr lang="en-US" sz="2400" dirty="0">
                <a:latin typeface="Arial" panose="020B0604020202020204" pitchFamily="34" charset="0"/>
                <a:cs typeface="Arial" panose="020B0604020202020204" pitchFamily="34" charset="0"/>
              </a:rPr>
              <a:t>2 Timothy 1:14</a:t>
            </a:r>
          </a:p>
        </p:txBody>
      </p:sp>
    </p:spTree>
    <p:extLst>
      <p:ext uri="{BB962C8B-B14F-4D97-AF65-F5344CB8AC3E}">
        <p14:creationId xmlns:p14="http://schemas.microsoft.com/office/powerpoint/2010/main" val="33696261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000" fill="hold"/>
                                        <p:tgtEl>
                                          <p:spTgt spid="9"/>
                                        </p:tgtEl>
                                        <p:attrNameLst>
                                          <p:attrName>ppt_w</p:attrName>
                                        </p:attrNameLst>
                                      </p:cBhvr>
                                      <p:tavLst>
                                        <p:tav tm="0">
                                          <p:val>
                                            <p:strVal val="#ppt_w*0.70"/>
                                          </p:val>
                                        </p:tav>
                                        <p:tav tm="100000">
                                          <p:val>
                                            <p:strVal val="#ppt_w"/>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animEffect transition="in" filter="fade">
                                      <p:cBhvr>
                                        <p:cTn id="15" dur="2000"/>
                                        <p:tgtEl>
                                          <p:spTgt spid="9"/>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strVal val="#ppt_w*0.70"/>
                                          </p:val>
                                        </p:tav>
                                        <p:tav tm="100000">
                                          <p:val>
                                            <p:strVal val="#ppt_w"/>
                                          </p:val>
                                        </p:tav>
                                      </p:tavLst>
                                    </p:anim>
                                    <p:anim calcmode="lin" valueType="num">
                                      <p:cBhvr>
                                        <p:cTn id="20" dur="2000" fill="hold"/>
                                        <p:tgtEl>
                                          <p:spTgt spid="2"/>
                                        </p:tgtEl>
                                        <p:attrNameLst>
                                          <p:attrName>ppt_h</p:attrName>
                                        </p:attrNameLst>
                                      </p:cBhvr>
                                      <p:tavLst>
                                        <p:tav tm="0">
                                          <p:val>
                                            <p:strVal val="#ppt_h"/>
                                          </p:val>
                                        </p:tav>
                                        <p:tav tm="100000">
                                          <p:val>
                                            <p:strVal val="#ppt_h"/>
                                          </p:val>
                                        </p:tav>
                                      </p:tavLst>
                                    </p:anim>
                                    <p:animEffect transition="in" filter="fade">
                                      <p:cBhvr>
                                        <p:cTn id="21" dur="2000"/>
                                        <p:tgtEl>
                                          <p:spTgt spid="2"/>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2000" fill="hold"/>
                                        <p:tgtEl>
                                          <p:spTgt spid="3"/>
                                        </p:tgtEl>
                                        <p:attrNameLst>
                                          <p:attrName>ppt_w</p:attrName>
                                        </p:attrNameLst>
                                      </p:cBhvr>
                                      <p:tavLst>
                                        <p:tav tm="0">
                                          <p:val>
                                            <p:strVal val="#ppt_w*0.70"/>
                                          </p:val>
                                        </p:tav>
                                        <p:tav tm="100000">
                                          <p:val>
                                            <p:strVal val="#ppt_w"/>
                                          </p:val>
                                        </p:tav>
                                      </p:tavLst>
                                    </p:anim>
                                    <p:anim calcmode="lin" valueType="num">
                                      <p:cBhvr>
                                        <p:cTn id="26" dur="2000" fill="hold"/>
                                        <p:tgtEl>
                                          <p:spTgt spid="3"/>
                                        </p:tgtEl>
                                        <p:attrNameLst>
                                          <p:attrName>ppt_h</p:attrName>
                                        </p:attrNameLst>
                                      </p:cBhvr>
                                      <p:tavLst>
                                        <p:tav tm="0">
                                          <p:val>
                                            <p:strVal val="#ppt_h"/>
                                          </p:val>
                                        </p:tav>
                                        <p:tav tm="100000">
                                          <p:val>
                                            <p:strVal val="#ppt_h"/>
                                          </p:val>
                                        </p:tav>
                                      </p:tavLst>
                                    </p:anim>
                                    <p:animEffect transition="in" filter="fade">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dy of water with mountains in the background&#10;&#10;Description automatically generated with medium confidence">
            <a:extLst>
              <a:ext uri="{FF2B5EF4-FFF2-40B4-BE49-F238E27FC236}">
                <a16:creationId xmlns:a16="http://schemas.microsoft.com/office/drawing/2014/main" id="{9234714E-7E68-891D-E0CD-ADEFACB935BE}"/>
              </a:ext>
            </a:extLst>
          </p:cNvPr>
          <p:cNvPicPr>
            <a:picLocks noChangeAspect="1"/>
          </p:cNvPicPr>
          <p:nvPr/>
        </p:nvPicPr>
        <p:blipFill rotWithShape="1">
          <a:blip r:embed="rId2"/>
          <a:srcRect l="7614" r="47266"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ACD8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42C4C95-E0D1-43D7-3A68-0F55C69EC30C}"/>
              </a:ext>
            </a:extLst>
          </p:cNvPr>
          <p:cNvPicPr>
            <a:picLocks noChangeAspect="1"/>
          </p:cNvPicPr>
          <p:nvPr/>
        </p:nvPicPr>
        <p:blipFill rotWithShape="1">
          <a:blip r:embed="rId3"/>
          <a:srcRect r="1441" b="4182"/>
          <a:stretch/>
        </p:blipFill>
        <p:spPr>
          <a:xfrm>
            <a:off x="4531566" y="-8741"/>
            <a:ext cx="7660414" cy="829831"/>
          </a:xfrm>
          <a:prstGeom prst="rect">
            <a:avLst/>
          </a:prstGeom>
        </p:spPr>
      </p:pic>
      <p:sp>
        <p:nvSpPr>
          <p:cNvPr id="10" name="Rectangle 9">
            <a:extLst>
              <a:ext uri="{FF2B5EF4-FFF2-40B4-BE49-F238E27FC236}">
                <a16:creationId xmlns:a16="http://schemas.microsoft.com/office/drawing/2014/main" id="{6FCC69D1-FFA2-56F5-E0BC-174820E870B0}"/>
              </a:ext>
            </a:extLst>
          </p:cNvPr>
          <p:cNvSpPr/>
          <p:nvPr/>
        </p:nvSpPr>
        <p:spPr>
          <a:xfrm>
            <a:off x="4851918" y="1810139"/>
            <a:ext cx="6736702" cy="10450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8F418BB-1C64-B98C-8139-CD2FD14AC51D}"/>
              </a:ext>
            </a:extLst>
          </p:cNvPr>
          <p:cNvSpPr txBox="1"/>
          <p:nvPr/>
        </p:nvSpPr>
        <p:spPr>
          <a:xfrm>
            <a:off x="4635591" y="821090"/>
            <a:ext cx="7556389" cy="1200329"/>
          </a:xfrm>
          <a:prstGeom prst="rect">
            <a:avLst/>
          </a:prstGeom>
          <a:noFill/>
        </p:spPr>
        <p:txBody>
          <a:bodyPr wrap="square" rtlCol="0">
            <a:spAutoFit/>
          </a:bodyPr>
          <a:lstStyle/>
          <a:p>
            <a:r>
              <a:rPr lang="en-US" sz="2400" b="1" u="sng" dirty="0">
                <a:solidFill>
                  <a:srgbClr val="3E69B4"/>
                </a:solidFill>
                <a:latin typeface="Arial" panose="020B0604020202020204" pitchFamily="34" charset="0"/>
                <a:cs typeface="Arial" panose="020B0604020202020204" pitchFamily="34" charset="0"/>
              </a:rPr>
              <a:t>Abide in Me, and I in you</a:t>
            </a:r>
            <a:r>
              <a:rPr lang="en-US" sz="2400" dirty="0">
                <a:latin typeface="Arial" panose="020B0604020202020204" pitchFamily="34" charset="0"/>
                <a:cs typeface="Arial" panose="020B0604020202020204" pitchFamily="34" charset="0"/>
              </a:rPr>
              <a:t>. As the branch cannot bear fruit of itself, unless it abides in the vine, neither can you, unless you abide in Me. (Jn 15:4)</a:t>
            </a:r>
          </a:p>
        </p:txBody>
      </p:sp>
      <p:sp>
        <p:nvSpPr>
          <p:cNvPr id="13" name="TextBox 12">
            <a:extLst>
              <a:ext uri="{FF2B5EF4-FFF2-40B4-BE49-F238E27FC236}">
                <a16:creationId xmlns:a16="http://schemas.microsoft.com/office/drawing/2014/main" id="{B8CEFF87-6827-F91B-3703-99806A321776}"/>
              </a:ext>
            </a:extLst>
          </p:cNvPr>
          <p:cNvSpPr txBox="1"/>
          <p:nvPr/>
        </p:nvSpPr>
        <p:spPr>
          <a:xfrm>
            <a:off x="4635611" y="2115117"/>
            <a:ext cx="7556389"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Examine yourselves as to whether you are in the faith. Test yourselves. Do you not know yourselves, that </a:t>
            </a:r>
            <a:r>
              <a:rPr lang="en-US" sz="2400" b="1" u="sng" dirty="0">
                <a:solidFill>
                  <a:srgbClr val="3E69B4"/>
                </a:solidFill>
                <a:latin typeface="Arial" panose="020B0604020202020204" pitchFamily="34" charset="0"/>
                <a:cs typeface="Arial" panose="020B0604020202020204" pitchFamily="34" charset="0"/>
              </a:rPr>
              <a:t>Jesus Christ is in you</a:t>
            </a:r>
            <a:r>
              <a:rPr lang="en-US" sz="2400" dirty="0">
                <a:latin typeface="Arial" panose="020B0604020202020204" pitchFamily="34" charset="0"/>
                <a:cs typeface="Arial" panose="020B0604020202020204" pitchFamily="34" charset="0"/>
              </a:rPr>
              <a:t>?—unless indeed you are disqualified. (2 Cor 13:5)</a:t>
            </a:r>
          </a:p>
        </p:txBody>
      </p:sp>
      <p:sp>
        <p:nvSpPr>
          <p:cNvPr id="16" name="TextBox 15">
            <a:extLst>
              <a:ext uri="{FF2B5EF4-FFF2-40B4-BE49-F238E27FC236}">
                <a16:creationId xmlns:a16="http://schemas.microsoft.com/office/drawing/2014/main" id="{C6CA3C97-BE20-98D7-097A-24C9F6906AF5}"/>
              </a:ext>
            </a:extLst>
          </p:cNvPr>
          <p:cNvSpPr txBox="1"/>
          <p:nvPr/>
        </p:nvSpPr>
        <p:spPr>
          <a:xfrm>
            <a:off x="4635611" y="3778479"/>
            <a:ext cx="7556389"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 have been crucified with Christ; it is no longer I who live, but </a:t>
            </a:r>
            <a:r>
              <a:rPr lang="en-US" sz="2400" b="1" u="sng" dirty="0">
                <a:solidFill>
                  <a:srgbClr val="3E69B4"/>
                </a:solidFill>
                <a:latin typeface="Arial" panose="020B0604020202020204" pitchFamily="34" charset="0"/>
                <a:cs typeface="Arial" panose="020B0604020202020204" pitchFamily="34" charset="0"/>
              </a:rPr>
              <a:t>Christ lives in me</a:t>
            </a:r>
            <a:r>
              <a:rPr lang="en-US" sz="2400" dirty="0">
                <a:latin typeface="Arial" panose="020B0604020202020204" pitchFamily="34" charset="0"/>
                <a:cs typeface="Arial" panose="020B0604020202020204" pitchFamily="34" charset="0"/>
              </a:rPr>
              <a:t>; and the life which I now live in the flesh I live by faith in the Son of God, who loved me and gave Himself for me. (Gal 2:20)</a:t>
            </a:r>
          </a:p>
        </p:txBody>
      </p:sp>
      <p:sp>
        <p:nvSpPr>
          <p:cNvPr id="17" name="TextBox 16">
            <a:extLst>
              <a:ext uri="{FF2B5EF4-FFF2-40B4-BE49-F238E27FC236}">
                <a16:creationId xmlns:a16="http://schemas.microsoft.com/office/drawing/2014/main" id="{3D8C34AD-765C-CB34-3DE1-E7D695F9BF7F}"/>
              </a:ext>
            </a:extLst>
          </p:cNvPr>
          <p:cNvSpPr txBox="1"/>
          <p:nvPr/>
        </p:nvSpPr>
        <p:spPr>
          <a:xfrm>
            <a:off x="4635611" y="5441841"/>
            <a:ext cx="755638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…that </a:t>
            </a:r>
            <a:r>
              <a:rPr lang="en-US" sz="2400" b="1" u="sng" dirty="0">
                <a:solidFill>
                  <a:srgbClr val="3E69B4"/>
                </a:solidFill>
                <a:latin typeface="Arial" panose="020B0604020202020204" pitchFamily="34" charset="0"/>
                <a:cs typeface="Arial" panose="020B0604020202020204" pitchFamily="34" charset="0"/>
              </a:rPr>
              <a:t>Christ may dwell in your hearts</a:t>
            </a:r>
            <a:r>
              <a:rPr lang="en-US" sz="2400" dirty="0">
                <a:latin typeface="Arial" panose="020B0604020202020204" pitchFamily="34" charset="0"/>
                <a:cs typeface="Arial" panose="020B0604020202020204" pitchFamily="34" charset="0"/>
              </a:rPr>
              <a:t> through faith… (Eph 3:17)</a:t>
            </a:r>
          </a:p>
        </p:txBody>
      </p:sp>
    </p:spTree>
    <p:extLst>
      <p:ext uri="{BB962C8B-B14F-4D97-AF65-F5344CB8AC3E}">
        <p14:creationId xmlns:p14="http://schemas.microsoft.com/office/powerpoint/2010/main" val="16418211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strVal val="#ppt_w*0.70"/>
                                          </p:val>
                                        </p:tav>
                                        <p:tav tm="100000">
                                          <p:val>
                                            <p:strVal val="#ppt_w"/>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2000" fill="hold"/>
                                        <p:tgtEl>
                                          <p:spTgt spid="16"/>
                                        </p:tgtEl>
                                        <p:attrNameLst>
                                          <p:attrName>ppt_w</p:attrName>
                                        </p:attrNameLst>
                                      </p:cBhvr>
                                      <p:tavLst>
                                        <p:tav tm="0">
                                          <p:val>
                                            <p:strVal val="#ppt_w*0.70"/>
                                          </p:val>
                                        </p:tav>
                                        <p:tav tm="100000">
                                          <p:val>
                                            <p:strVal val="#ppt_w"/>
                                          </p:val>
                                        </p:tav>
                                      </p:tavLst>
                                    </p:anim>
                                    <p:anim calcmode="lin" valueType="num">
                                      <p:cBhvr>
                                        <p:cTn id="22" dur="2000" fill="hold"/>
                                        <p:tgtEl>
                                          <p:spTgt spid="16"/>
                                        </p:tgtEl>
                                        <p:attrNameLst>
                                          <p:attrName>ppt_h</p:attrName>
                                        </p:attrNameLst>
                                      </p:cBhvr>
                                      <p:tavLst>
                                        <p:tav tm="0">
                                          <p:val>
                                            <p:strVal val="#ppt_h"/>
                                          </p:val>
                                        </p:tav>
                                        <p:tav tm="100000">
                                          <p:val>
                                            <p:strVal val="#ppt_h"/>
                                          </p:val>
                                        </p:tav>
                                      </p:tavLst>
                                    </p:anim>
                                    <p:animEffect transition="in" filter="fade">
                                      <p:cBhvr>
                                        <p:cTn id="23" dur="20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2000" fill="hold"/>
                                        <p:tgtEl>
                                          <p:spTgt spid="17"/>
                                        </p:tgtEl>
                                        <p:attrNameLst>
                                          <p:attrName>ppt_w</p:attrName>
                                        </p:attrNameLst>
                                      </p:cBhvr>
                                      <p:tavLst>
                                        <p:tav tm="0">
                                          <p:val>
                                            <p:strVal val="#ppt_w*0.70"/>
                                          </p:val>
                                        </p:tav>
                                        <p:tav tm="100000">
                                          <p:val>
                                            <p:strVal val="#ppt_w"/>
                                          </p:val>
                                        </p:tav>
                                      </p:tavLst>
                                    </p:anim>
                                    <p:anim calcmode="lin" valueType="num">
                                      <p:cBhvr>
                                        <p:cTn id="29" dur="2000" fill="hold"/>
                                        <p:tgtEl>
                                          <p:spTgt spid="17"/>
                                        </p:tgtEl>
                                        <p:attrNameLst>
                                          <p:attrName>ppt_h</p:attrName>
                                        </p:attrNameLst>
                                      </p:cBhvr>
                                      <p:tavLst>
                                        <p:tav tm="0">
                                          <p:val>
                                            <p:strVal val="#ppt_h"/>
                                          </p:val>
                                        </p:tav>
                                        <p:tav tm="100000">
                                          <p:val>
                                            <p:strVal val="#ppt_h"/>
                                          </p:val>
                                        </p:tav>
                                      </p:tavLst>
                                    </p:anim>
                                    <p:animEffect transition="in" filter="fade">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dy of water with mountains in the background&#10;&#10;Description automatically generated with medium confidence">
            <a:extLst>
              <a:ext uri="{FF2B5EF4-FFF2-40B4-BE49-F238E27FC236}">
                <a16:creationId xmlns:a16="http://schemas.microsoft.com/office/drawing/2014/main" id="{4A5E2AEA-2755-31E6-9CCB-3A46D929A0D6}"/>
              </a:ext>
            </a:extLst>
          </p:cNvPr>
          <p:cNvPicPr>
            <a:picLocks noChangeAspect="1"/>
          </p:cNvPicPr>
          <p:nvPr/>
        </p:nvPicPr>
        <p:blipFill rotWithShape="1">
          <a:blip r:embed="rId2"/>
          <a:srcRect t="9091" r="23298"/>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7A01734-AA7A-E62D-AF5F-0BDB771A1F4E}"/>
              </a:ext>
            </a:extLst>
          </p:cNvPr>
          <p:cNvSpPr/>
          <p:nvPr/>
        </p:nvSpPr>
        <p:spPr>
          <a:xfrm>
            <a:off x="279918" y="709127"/>
            <a:ext cx="3620278" cy="19780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2670D4FC-0257-16F7-F474-FD7FFEA5895D}"/>
              </a:ext>
            </a:extLst>
          </p:cNvPr>
          <p:cNvSpPr/>
          <p:nvPr/>
        </p:nvSpPr>
        <p:spPr>
          <a:xfrm>
            <a:off x="7038118" y="100117"/>
            <a:ext cx="3993502" cy="779993"/>
          </a:xfrm>
          <a:prstGeom prst="roundRect">
            <a:avLst/>
          </a:prstGeom>
          <a:solidFill>
            <a:srgbClr val="FFFFFF">
              <a:alpha val="70196"/>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8036CC1-C52E-8EAB-D7AF-6357D10C1D2B}"/>
              </a:ext>
            </a:extLst>
          </p:cNvPr>
          <p:cNvPicPr>
            <a:picLocks noChangeAspect="1"/>
          </p:cNvPicPr>
          <p:nvPr/>
        </p:nvPicPr>
        <p:blipFill>
          <a:blip r:embed="rId3"/>
          <a:stretch>
            <a:fillRect/>
          </a:stretch>
        </p:blipFill>
        <p:spPr>
          <a:xfrm>
            <a:off x="85343" y="6713"/>
            <a:ext cx="11186715" cy="1067987"/>
          </a:xfrm>
          <a:prstGeom prst="rect">
            <a:avLst/>
          </a:prstGeom>
        </p:spPr>
      </p:pic>
      <p:sp>
        <p:nvSpPr>
          <p:cNvPr id="13" name="TextBox 12">
            <a:extLst>
              <a:ext uri="{FF2B5EF4-FFF2-40B4-BE49-F238E27FC236}">
                <a16:creationId xmlns:a16="http://schemas.microsoft.com/office/drawing/2014/main" id="{A4AD4B91-B7DF-C377-30C0-D3E776784FB2}"/>
              </a:ext>
            </a:extLst>
          </p:cNvPr>
          <p:cNvSpPr txBox="1"/>
          <p:nvPr/>
        </p:nvSpPr>
        <p:spPr>
          <a:xfrm>
            <a:off x="0" y="1191278"/>
            <a:ext cx="7556389"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No one has seen God at any time. If we love one another, </a:t>
            </a:r>
            <a:r>
              <a:rPr lang="en-US" sz="2800" b="1" u="sng" dirty="0">
                <a:solidFill>
                  <a:srgbClr val="3E69B4"/>
                </a:solidFill>
                <a:latin typeface="Arial" panose="020B0604020202020204" pitchFamily="34" charset="0"/>
                <a:cs typeface="Arial" panose="020B0604020202020204" pitchFamily="34" charset="0"/>
              </a:rPr>
              <a:t>God abides in us</a:t>
            </a:r>
            <a:r>
              <a:rPr lang="en-US" sz="2800" dirty="0">
                <a:latin typeface="Arial" panose="020B0604020202020204" pitchFamily="34" charset="0"/>
                <a:cs typeface="Arial" panose="020B0604020202020204" pitchFamily="34" charset="0"/>
              </a:rPr>
              <a:t>, and His love has been perfected in us.</a:t>
            </a:r>
          </a:p>
          <a:p>
            <a:pPr algn="r"/>
            <a:r>
              <a:rPr lang="en-US" sz="2800" dirty="0">
                <a:latin typeface="Arial" panose="020B0604020202020204" pitchFamily="34" charset="0"/>
                <a:cs typeface="Arial" panose="020B0604020202020204" pitchFamily="34" charset="0"/>
              </a:rPr>
              <a:t>(1 Jn 5:12)</a:t>
            </a:r>
          </a:p>
        </p:txBody>
      </p:sp>
      <p:sp>
        <p:nvSpPr>
          <p:cNvPr id="15" name="TextBox 14">
            <a:extLst>
              <a:ext uri="{FF2B5EF4-FFF2-40B4-BE49-F238E27FC236}">
                <a16:creationId xmlns:a16="http://schemas.microsoft.com/office/drawing/2014/main" id="{1D901070-B7CE-6C64-9ED0-243812CDC602}"/>
              </a:ext>
            </a:extLst>
          </p:cNvPr>
          <p:cNvSpPr txBox="1"/>
          <p:nvPr/>
        </p:nvSpPr>
        <p:spPr>
          <a:xfrm>
            <a:off x="0" y="3142499"/>
            <a:ext cx="7556389" cy="2246769"/>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And we have known and believed the love that God has for us. God is love, and he who abides in love </a:t>
            </a:r>
            <a:r>
              <a:rPr lang="en-US" sz="2800" b="1" u="sng" dirty="0">
                <a:solidFill>
                  <a:srgbClr val="3E69B4"/>
                </a:solidFill>
                <a:latin typeface="Arial" panose="020B0604020202020204" pitchFamily="34" charset="0"/>
                <a:cs typeface="Arial" panose="020B0604020202020204" pitchFamily="34" charset="0"/>
              </a:rPr>
              <a:t>abides</a:t>
            </a:r>
            <a:r>
              <a:rPr lang="en-US" sz="2800" dirty="0">
                <a:latin typeface="Arial" panose="020B0604020202020204" pitchFamily="34" charset="0"/>
                <a:cs typeface="Arial" panose="020B0604020202020204" pitchFamily="34" charset="0"/>
              </a:rPr>
              <a:t> in God, </a:t>
            </a:r>
            <a:r>
              <a:rPr lang="en-US" sz="2800" b="1" u="sng" dirty="0">
                <a:solidFill>
                  <a:srgbClr val="3E69B4"/>
                </a:solidFill>
                <a:latin typeface="Arial" panose="020B0604020202020204" pitchFamily="34" charset="0"/>
                <a:cs typeface="Arial" panose="020B0604020202020204" pitchFamily="34" charset="0"/>
              </a:rPr>
              <a:t>and God in him</a:t>
            </a:r>
            <a:r>
              <a:rPr lang="en-US" sz="2800" dirty="0">
                <a:latin typeface="Arial" panose="020B0604020202020204" pitchFamily="34" charset="0"/>
                <a:cs typeface="Arial" panose="020B0604020202020204" pitchFamily="34" charset="0"/>
              </a:rPr>
              <a:t>. </a:t>
            </a:r>
          </a:p>
          <a:p>
            <a:pPr algn="r"/>
            <a:r>
              <a:rPr lang="en-US" sz="2800" dirty="0">
                <a:latin typeface="Arial" panose="020B0604020202020204" pitchFamily="34" charset="0"/>
                <a:cs typeface="Arial" panose="020B0604020202020204" pitchFamily="34" charset="0"/>
              </a:rPr>
              <a:t>(1 Jn 5:16)</a:t>
            </a:r>
          </a:p>
        </p:txBody>
      </p:sp>
      <p:sp>
        <p:nvSpPr>
          <p:cNvPr id="17" name="TextBox 16">
            <a:extLst>
              <a:ext uri="{FF2B5EF4-FFF2-40B4-BE49-F238E27FC236}">
                <a16:creationId xmlns:a16="http://schemas.microsoft.com/office/drawing/2014/main" id="{FA664352-CC9B-B7DF-911A-44E98F639F20}"/>
              </a:ext>
            </a:extLst>
          </p:cNvPr>
          <p:cNvSpPr txBox="1"/>
          <p:nvPr/>
        </p:nvSpPr>
        <p:spPr>
          <a:xfrm>
            <a:off x="-1" y="5505846"/>
            <a:ext cx="7556389" cy="1384995"/>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…one </a:t>
            </a:r>
            <a:r>
              <a:rPr lang="en-US" sz="2800" b="1" u="sng" dirty="0">
                <a:solidFill>
                  <a:srgbClr val="3E69B4"/>
                </a:solidFill>
                <a:latin typeface="Arial" panose="020B0604020202020204" pitchFamily="34" charset="0"/>
                <a:cs typeface="Arial" panose="020B0604020202020204" pitchFamily="34" charset="0"/>
              </a:rPr>
              <a:t>God and Father</a:t>
            </a:r>
            <a:r>
              <a:rPr lang="en-US" sz="2800" dirty="0">
                <a:solidFill>
                  <a:srgbClr val="3E69B4"/>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of all, who is above all, and through all, and </a:t>
            </a:r>
            <a:r>
              <a:rPr lang="en-US" sz="2800" b="1" u="sng" dirty="0">
                <a:solidFill>
                  <a:srgbClr val="3E69B4"/>
                </a:solidFill>
                <a:latin typeface="Arial" panose="020B0604020202020204" pitchFamily="34" charset="0"/>
                <a:cs typeface="Arial" panose="020B0604020202020204" pitchFamily="34" charset="0"/>
              </a:rPr>
              <a:t>in you all</a:t>
            </a:r>
            <a:r>
              <a:rPr lang="en-US" sz="2800" dirty="0">
                <a:latin typeface="Arial" panose="020B0604020202020204" pitchFamily="34" charset="0"/>
                <a:cs typeface="Arial" panose="020B0604020202020204" pitchFamily="34" charset="0"/>
              </a:rPr>
              <a:t>.</a:t>
            </a:r>
          </a:p>
          <a:p>
            <a:pPr algn="r"/>
            <a:r>
              <a:rPr lang="en-US" sz="2800" dirty="0">
                <a:latin typeface="Arial" panose="020B0604020202020204" pitchFamily="34" charset="0"/>
                <a:cs typeface="Arial" panose="020B0604020202020204" pitchFamily="34" charset="0"/>
              </a:rPr>
              <a:t>(Eph 4:6)</a:t>
            </a:r>
          </a:p>
        </p:txBody>
      </p:sp>
    </p:spTree>
    <p:extLst>
      <p:ext uri="{BB962C8B-B14F-4D97-AF65-F5344CB8AC3E}">
        <p14:creationId xmlns:p14="http://schemas.microsoft.com/office/powerpoint/2010/main" val="2248530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strVal val="#ppt_w*0.70"/>
                                          </p:val>
                                        </p:tav>
                                        <p:tav tm="100000">
                                          <p:val>
                                            <p:strVal val="#ppt_w"/>
                                          </p:val>
                                        </p:tav>
                                      </p:tavLst>
                                    </p:anim>
                                    <p:anim calcmode="lin" valueType="num">
                                      <p:cBhvr>
                                        <p:cTn id="8" dur="2000" fill="hold"/>
                                        <p:tgtEl>
                                          <p:spTgt spid="13"/>
                                        </p:tgtEl>
                                        <p:attrNameLst>
                                          <p:attrName>ppt_h</p:attrName>
                                        </p:attrNameLst>
                                      </p:cBhvr>
                                      <p:tavLst>
                                        <p:tav tm="0">
                                          <p:val>
                                            <p:strVal val="#ppt_h"/>
                                          </p:val>
                                        </p:tav>
                                        <p:tav tm="100000">
                                          <p:val>
                                            <p:strVal val="#ppt_h"/>
                                          </p:val>
                                        </p:tav>
                                      </p:tavLst>
                                    </p:anim>
                                    <p:animEffect transition="in" filter="fade">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2000" fill="hold"/>
                                        <p:tgtEl>
                                          <p:spTgt spid="15"/>
                                        </p:tgtEl>
                                        <p:attrNameLst>
                                          <p:attrName>ppt_w</p:attrName>
                                        </p:attrNameLst>
                                      </p:cBhvr>
                                      <p:tavLst>
                                        <p:tav tm="0">
                                          <p:val>
                                            <p:strVal val="#ppt_w*0.70"/>
                                          </p:val>
                                        </p:tav>
                                        <p:tav tm="100000">
                                          <p:val>
                                            <p:strVal val="#ppt_w"/>
                                          </p:val>
                                        </p:tav>
                                      </p:tavLst>
                                    </p:anim>
                                    <p:anim calcmode="lin" valueType="num">
                                      <p:cBhvr>
                                        <p:cTn id="15" dur="2000" fill="hold"/>
                                        <p:tgtEl>
                                          <p:spTgt spid="15"/>
                                        </p:tgtEl>
                                        <p:attrNameLst>
                                          <p:attrName>ppt_h</p:attrName>
                                        </p:attrNameLst>
                                      </p:cBhvr>
                                      <p:tavLst>
                                        <p:tav tm="0">
                                          <p:val>
                                            <p:strVal val="#ppt_h"/>
                                          </p:val>
                                        </p:tav>
                                        <p:tav tm="100000">
                                          <p:val>
                                            <p:strVal val="#ppt_h"/>
                                          </p:val>
                                        </p:tav>
                                      </p:tavLst>
                                    </p:anim>
                                    <p:animEffect transition="in" filter="fade">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2000" fill="hold"/>
                                        <p:tgtEl>
                                          <p:spTgt spid="17"/>
                                        </p:tgtEl>
                                        <p:attrNameLst>
                                          <p:attrName>ppt_w</p:attrName>
                                        </p:attrNameLst>
                                      </p:cBhvr>
                                      <p:tavLst>
                                        <p:tav tm="0">
                                          <p:val>
                                            <p:strVal val="#ppt_w*0.70"/>
                                          </p:val>
                                        </p:tav>
                                        <p:tav tm="100000">
                                          <p:val>
                                            <p:strVal val="#ppt_w"/>
                                          </p:val>
                                        </p:tav>
                                      </p:tavLst>
                                    </p:anim>
                                    <p:anim calcmode="lin" valueType="num">
                                      <p:cBhvr>
                                        <p:cTn id="22" dur="2000" fill="hold"/>
                                        <p:tgtEl>
                                          <p:spTgt spid="17"/>
                                        </p:tgtEl>
                                        <p:attrNameLst>
                                          <p:attrName>ppt_h</p:attrName>
                                        </p:attrNameLst>
                                      </p:cBhvr>
                                      <p:tavLst>
                                        <p:tav tm="0">
                                          <p:val>
                                            <p:strVal val="#ppt_h"/>
                                          </p:val>
                                        </p:tav>
                                        <p:tav tm="100000">
                                          <p:val>
                                            <p:strVal val="#ppt_h"/>
                                          </p:val>
                                        </p:tav>
                                      </p:tavLst>
                                    </p:anim>
                                    <p:animEffect transition="in" filter="fade">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dy of water with mountains in the background&#10;&#10;Description automatically generated with medium confidence">
            <a:extLst>
              <a:ext uri="{FF2B5EF4-FFF2-40B4-BE49-F238E27FC236}">
                <a16:creationId xmlns:a16="http://schemas.microsoft.com/office/drawing/2014/main" id="{53E97431-3E67-3C22-FA94-316F31B42A3E}"/>
              </a:ext>
            </a:extLst>
          </p:cNvPr>
          <p:cNvPicPr>
            <a:picLocks noChangeAspect="1"/>
          </p:cNvPicPr>
          <p:nvPr/>
        </p:nvPicPr>
        <p:blipFill rotWithShape="1">
          <a:blip r:embed="rId2"/>
          <a:srcRect r="21409" b="-1"/>
          <a:stretch/>
        </p:blipFill>
        <p:spPr>
          <a:xfrm>
            <a:off x="4117521" y="10"/>
            <a:ext cx="8074479" cy="6857990"/>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Text&#10;&#10;Description automatically generated">
            <a:extLst>
              <a:ext uri="{FF2B5EF4-FFF2-40B4-BE49-F238E27FC236}">
                <a16:creationId xmlns:a16="http://schemas.microsoft.com/office/drawing/2014/main" id="{8BBEF17E-F9DD-3B0A-8718-3BE9BC32B811}"/>
              </a:ext>
            </a:extLst>
          </p:cNvPr>
          <p:cNvPicPr>
            <a:picLocks noChangeAspect="1"/>
          </p:cNvPicPr>
          <p:nvPr/>
        </p:nvPicPr>
        <p:blipFill rotWithShape="1">
          <a:blip r:embed="rId3"/>
          <a:srcRect l="2345" r="3090"/>
          <a:stretch/>
        </p:blipFill>
        <p:spPr>
          <a:xfrm>
            <a:off x="0" y="1"/>
            <a:ext cx="6879772" cy="1981200"/>
          </a:xfrm>
          <a:prstGeom prst="rect">
            <a:avLst/>
          </a:prstGeom>
        </p:spPr>
      </p:pic>
      <p:sp>
        <p:nvSpPr>
          <p:cNvPr id="11" name="TextBox 10">
            <a:extLst>
              <a:ext uri="{FF2B5EF4-FFF2-40B4-BE49-F238E27FC236}">
                <a16:creationId xmlns:a16="http://schemas.microsoft.com/office/drawing/2014/main" id="{11BD5975-123E-295D-3085-613AEA19C08A}"/>
              </a:ext>
            </a:extLst>
          </p:cNvPr>
          <p:cNvSpPr txBox="1"/>
          <p:nvPr/>
        </p:nvSpPr>
        <p:spPr>
          <a:xfrm>
            <a:off x="5312228" y="4726839"/>
            <a:ext cx="6879772" cy="2092881"/>
          </a:xfrm>
          <a:prstGeom prst="rect">
            <a:avLst/>
          </a:prstGeom>
          <a:solidFill>
            <a:srgbClr val="000000">
              <a:alpha val="50196"/>
            </a:srgbClr>
          </a:solidFill>
        </p:spPr>
        <p:txBody>
          <a:bodyPr wrap="square" rtlCol="0">
            <a:spAutoFit/>
          </a:bodyPr>
          <a:lstStyle/>
          <a:p>
            <a:pPr>
              <a:spcAft>
                <a:spcPts val="1200"/>
              </a:spcAft>
            </a:pPr>
            <a:r>
              <a:rPr lang="en-US" sz="2400" dirty="0">
                <a:latin typeface="Arial" panose="020B0604020202020204" pitchFamily="34" charset="0"/>
                <a:cs typeface="Arial" panose="020B0604020202020204" pitchFamily="34" charset="0"/>
              </a:rPr>
              <a:t>But if the Spirit of Him who raised Jesus from the dead dwells in you, He who raised Christ from the dead will also give life to your mortal bodies through His </a:t>
            </a:r>
            <a:r>
              <a:rPr lang="en-US" sz="2400" b="1" u="sng" dirty="0">
                <a:latin typeface="Arial" panose="020B0604020202020204" pitchFamily="34" charset="0"/>
                <a:cs typeface="Arial" panose="020B0604020202020204" pitchFamily="34" charset="0"/>
              </a:rPr>
              <a:t>Spirit who dwells in you</a:t>
            </a:r>
            <a:r>
              <a:rPr lang="en-US" sz="2400" dirty="0">
                <a:latin typeface="Arial" panose="020B0604020202020204" pitchFamily="34" charset="0"/>
                <a:cs typeface="Arial" panose="020B0604020202020204" pitchFamily="34" charset="0"/>
              </a:rPr>
              <a:t>.</a:t>
            </a:r>
          </a:p>
          <a:p>
            <a:pPr algn="r">
              <a:spcAft>
                <a:spcPts val="1200"/>
              </a:spcAft>
            </a:pPr>
            <a:r>
              <a:rPr lang="en-US" sz="2400" dirty="0">
                <a:latin typeface="Arial" panose="020B0604020202020204" pitchFamily="34" charset="0"/>
                <a:cs typeface="Arial" panose="020B0604020202020204" pitchFamily="34" charset="0"/>
              </a:rPr>
              <a:t>Romans 8:11</a:t>
            </a:r>
          </a:p>
        </p:txBody>
      </p:sp>
      <p:sp>
        <p:nvSpPr>
          <p:cNvPr id="13" name="Oval 12">
            <a:extLst>
              <a:ext uri="{FF2B5EF4-FFF2-40B4-BE49-F238E27FC236}">
                <a16:creationId xmlns:a16="http://schemas.microsoft.com/office/drawing/2014/main" id="{10B19FAD-277F-77BE-CFCD-6F58ABAF0BCB}"/>
              </a:ext>
            </a:extLst>
          </p:cNvPr>
          <p:cNvSpPr/>
          <p:nvPr/>
        </p:nvSpPr>
        <p:spPr>
          <a:xfrm>
            <a:off x="7087072" y="2604032"/>
            <a:ext cx="3363215" cy="1880882"/>
          </a:xfrm>
          <a:prstGeom prst="ellipse">
            <a:avLst/>
          </a:prstGeom>
          <a:solidFill>
            <a:srgbClr val="DAE3F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pc="600" dirty="0">
                <a:solidFill>
                  <a:schemeClr val="bg1"/>
                </a:solidFill>
                <a:latin typeface="Arial" panose="020B0604020202020204" pitchFamily="34" charset="0"/>
                <a:cs typeface="Arial" panose="020B0604020202020204" pitchFamily="34" charset="0"/>
              </a:rPr>
              <a:t>HOW?</a:t>
            </a:r>
            <a:endParaRPr lang="en-US" b="1" spc="6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94B9C85-0E16-DF08-55EE-9CC46516EBC7}"/>
              </a:ext>
            </a:extLst>
          </p:cNvPr>
          <p:cNvSpPr txBox="1"/>
          <p:nvPr/>
        </p:nvSpPr>
        <p:spPr>
          <a:xfrm>
            <a:off x="218498" y="2604031"/>
            <a:ext cx="5246915" cy="1107996"/>
          </a:xfrm>
          <a:prstGeom prst="rect">
            <a:avLst/>
          </a:prstGeom>
          <a:noFill/>
        </p:spPr>
        <p:txBody>
          <a:bodyPr wrap="square" rtlCol="0">
            <a:spAutoFit/>
          </a:bodyPr>
          <a:lstStyle/>
          <a:p>
            <a:pPr marL="514350" indent="-514350">
              <a:spcAft>
                <a:spcPts val="1200"/>
              </a:spcAft>
              <a:buFont typeface="+mj-lt"/>
              <a:buAutoNum type="arabicPeriod"/>
            </a:pPr>
            <a:r>
              <a:rPr lang="en-US" sz="2800" b="1" spc="300" dirty="0">
                <a:latin typeface="Arial" panose="020B0604020202020204" pitchFamily="34" charset="0"/>
                <a:cs typeface="Arial" panose="020B0604020202020204" pitchFamily="34" charset="0"/>
              </a:rPr>
              <a:t>LITERALLY ?</a:t>
            </a:r>
          </a:p>
          <a:p>
            <a:pPr marL="514350" indent="-514350">
              <a:spcAft>
                <a:spcPts val="1200"/>
              </a:spcAft>
              <a:buFont typeface="+mj-lt"/>
              <a:buAutoNum type="arabicPeriod"/>
            </a:pPr>
            <a:r>
              <a:rPr lang="en-US" sz="2800" b="1" spc="300" dirty="0">
                <a:latin typeface="Arial" panose="020B0604020202020204" pitchFamily="34" charset="0"/>
                <a:cs typeface="Arial" panose="020B0604020202020204" pitchFamily="34" charset="0"/>
              </a:rPr>
              <a:t>METAPHORICALLY ?</a:t>
            </a:r>
          </a:p>
        </p:txBody>
      </p:sp>
    </p:spTree>
    <p:extLst>
      <p:ext uri="{BB962C8B-B14F-4D97-AF65-F5344CB8AC3E}">
        <p14:creationId xmlns:p14="http://schemas.microsoft.com/office/powerpoint/2010/main" val="14541146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fltVal val="0"/>
                                          </p:val>
                                        </p:tav>
                                        <p:tav tm="100000">
                                          <p:val>
                                            <p:strVal val="#ppt_w"/>
                                          </p:val>
                                        </p:tav>
                                      </p:tavLst>
                                    </p:anim>
                                    <p:anim calcmode="lin" valueType="num">
                                      <p:cBhvr>
                                        <p:cTn id="15" dur="2000" fill="hold"/>
                                        <p:tgtEl>
                                          <p:spTgt spid="13"/>
                                        </p:tgtEl>
                                        <p:attrNameLst>
                                          <p:attrName>ppt_h</p:attrName>
                                        </p:attrNameLst>
                                      </p:cBhvr>
                                      <p:tavLst>
                                        <p:tav tm="0">
                                          <p:val>
                                            <p:fltVal val="0"/>
                                          </p:val>
                                        </p:tav>
                                        <p:tav tm="100000">
                                          <p:val>
                                            <p:strVal val="#ppt_h"/>
                                          </p:val>
                                        </p:tav>
                                      </p:tavLst>
                                    </p:anim>
                                    <p:anim calcmode="lin" valueType="num">
                                      <p:cBhvr>
                                        <p:cTn id="16" dur="2000" fill="hold"/>
                                        <p:tgtEl>
                                          <p:spTgt spid="13"/>
                                        </p:tgtEl>
                                        <p:attrNameLst>
                                          <p:attrName>style.rotation</p:attrName>
                                        </p:attrNameLst>
                                      </p:cBhvr>
                                      <p:tavLst>
                                        <p:tav tm="0">
                                          <p:val>
                                            <p:fltVal val="90"/>
                                          </p:val>
                                        </p:tav>
                                        <p:tav tm="100000">
                                          <p:val>
                                            <p:fltVal val="0"/>
                                          </p:val>
                                        </p:tav>
                                      </p:tavLst>
                                    </p:anim>
                                    <p:animEffect transition="in" filter="fade">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 calcmode="lin" valueType="num">
                                      <p:cBhvr>
                                        <p:cTn id="22" dur="2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23" dur="2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24" dur="20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15">
                                            <p:txEl>
                                              <p:pRg st="1" end="1"/>
                                            </p:txEl>
                                          </p:spTgt>
                                        </p:tgtEl>
                                        <p:attrNameLst>
                                          <p:attrName>style.visibility</p:attrName>
                                        </p:attrNameLst>
                                      </p:cBhvr>
                                      <p:to>
                                        <p:strVal val="visible"/>
                                      </p:to>
                                    </p:set>
                                    <p:anim calcmode="lin" valueType="num">
                                      <p:cBhvr>
                                        <p:cTn id="29" dur="2000" fill="hold"/>
                                        <p:tgtEl>
                                          <p:spTgt spid="15">
                                            <p:txEl>
                                              <p:pRg st="1" end="1"/>
                                            </p:txEl>
                                          </p:spTgt>
                                        </p:tgtEl>
                                        <p:attrNameLst>
                                          <p:attrName>ppt_w</p:attrName>
                                        </p:attrNameLst>
                                      </p:cBhvr>
                                      <p:tavLst>
                                        <p:tav tm="0">
                                          <p:val>
                                            <p:strVal val="#ppt_w*0.70"/>
                                          </p:val>
                                        </p:tav>
                                        <p:tav tm="100000">
                                          <p:val>
                                            <p:strVal val="#ppt_w"/>
                                          </p:val>
                                        </p:tav>
                                      </p:tavLst>
                                    </p:anim>
                                    <p:anim calcmode="lin" valueType="num">
                                      <p:cBhvr>
                                        <p:cTn id="30" dur="2000" fill="hold"/>
                                        <p:tgtEl>
                                          <p:spTgt spid="15">
                                            <p:txEl>
                                              <p:pRg st="1" end="1"/>
                                            </p:txEl>
                                          </p:spTgt>
                                        </p:tgtEl>
                                        <p:attrNameLst>
                                          <p:attrName>ppt_h</p:attrName>
                                        </p:attrNameLst>
                                      </p:cBhvr>
                                      <p:tavLst>
                                        <p:tav tm="0">
                                          <p:val>
                                            <p:strVal val="#ppt_h"/>
                                          </p:val>
                                        </p:tav>
                                        <p:tav tm="100000">
                                          <p:val>
                                            <p:strVal val="#ppt_h"/>
                                          </p:val>
                                        </p:tav>
                                      </p:tavLst>
                                    </p:anim>
                                    <p:animEffect transition="in" filter="fade">
                                      <p:cBhvr>
                                        <p:cTn id="31" dur="20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Diagram&#10;&#10;Description automatically generated">
            <a:extLst>
              <a:ext uri="{FF2B5EF4-FFF2-40B4-BE49-F238E27FC236}">
                <a16:creationId xmlns:a16="http://schemas.microsoft.com/office/drawing/2014/main" id="{D505E7E2-0D72-8685-6A8C-6F6290DA46A4}"/>
              </a:ext>
            </a:extLst>
          </p:cNvPr>
          <p:cNvPicPr>
            <a:picLocks noChangeAspect="1"/>
          </p:cNvPicPr>
          <p:nvPr/>
        </p:nvPicPr>
        <p:blipFill rotWithShape="1">
          <a:blip r:embed="rId2">
            <a:duotone>
              <a:prstClr val="black"/>
              <a:schemeClr val="tx2">
                <a:tint val="45000"/>
                <a:satMod val="400000"/>
              </a:schemeClr>
            </a:duotone>
          </a:blip>
          <a:srcRect b="461"/>
          <a:stretch/>
        </p:blipFill>
        <p:spPr>
          <a:xfrm>
            <a:off x="20" y="1282"/>
            <a:ext cx="12191980" cy="6856718"/>
          </a:xfrm>
          <a:prstGeom prst="rect">
            <a:avLst/>
          </a:prstGeom>
        </p:spPr>
      </p:pic>
      <p:sp>
        <p:nvSpPr>
          <p:cNvPr id="11" name="Rectangle 10">
            <a:extLst>
              <a:ext uri="{FF2B5EF4-FFF2-40B4-BE49-F238E27FC236}">
                <a16:creationId xmlns:a16="http://schemas.microsoft.com/office/drawing/2014/main" id="{76DADD07-924F-512B-0491-D8B6359C3C77}"/>
              </a:ext>
            </a:extLst>
          </p:cNvPr>
          <p:cNvSpPr/>
          <p:nvPr/>
        </p:nvSpPr>
        <p:spPr>
          <a:xfrm>
            <a:off x="6610141" y="1235054"/>
            <a:ext cx="5129930" cy="584775"/>
          </a:xfrm>
          <a:prstGeom prst="rect">
            <a:avLst/>
          </a:prstGeom>
          <a:noFill/>
        </p:spPr>
        <p:txBody>
          <a:bodyPr wrap="none" lIns="91440" tIns="45720" rIns="91440" bIns="45720">
            <a:spAutoFit/>
          </a:bodyPr>
          <a:lstStyle/>
          <a:p>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Sin</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Dwells w/in…Rom 7:17</a:t>
            </a:r>
          </a:p>
        </p:txBody>
      </p:sp>
      <p:sp>
        <p:nvSpPr>
          <p:cNvPr id="13" name="Rectangle 12">
            <a:extLst>
              <a:ext uri="{FF2B5EF4-FFF2-40B4-BE49-F238E27FC236}">
                <a16:creationId xmlns:a16="http://schemas.microsoft.com/office/drawing/2014/main" id="{06EE1271-3DF4-ABA7-E6AF-0134559210D6}"/>
              </a:ext>
            </a:extLst>
          </p:cNvPr>
          <p:cNvSpPr/>
          <p:nvPr/>
        </p:nvSpPr>
        <p:spPr>
          <a:xfrm>
            <a:off x="6596134" y="1918245"/>
            <a:ext cx="5157950" cy="584775"/>
          </a:xfrm>
          <a:prstGeom prst="rect">
            <a:avLst/>
          </a:prstGeom>
          <a:noFill/>
        </p:spPr>
        <p:txBody>
          <a:bodyPr wrap="none" lIns="91440" tIns="45720" rIns="91440" bIns="45720">
            <a:spAutoFit/>
          </a:bodyPr>
          <a:lstStyle/>
          <a:p>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Truth</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Dwells w/in…2 Jn 1:2</a:t>
            </a:r>
          </a:p>
        </p:txBody>
      </p:sp>
      <p:sp>
        <p:nvSpPr>
          <p:cNvPr id="2" name="Rectangle 1">
            <a:extLst>
              <a:ext uri="{FF2B5EF4-FFF2-40B4-BE49-F238E27FC236}">
                <a16:creationId xmlns:a16="http://schemas.microsoft.com/office/drawing/2014/main" id="{3542643E-CE1D-5817-14B4-40F149D84BD8}"/>
              </a:ext>
            </a:extLst>
          </p:cNvPr>
          <p:cNvSpPr/>
          <p:nvPr/>
        </p:nvSpPr>
        <p:spPr>
          <a:xfrm>
            <a:off x="6610141" y="2601436"/>
            <a:ext cx="5129930" cy="1077218"/>
          </a:xfrm>
          <a:prstGeom prst="rect">
            <a:avLst/>
          </a:prstGeom>
          <a:noFill/>
        </p:spPr>
        <p:txBody>
          <a:bodyPr wrap="square" lIns="91440" tIns="45720" rIns="91440" bIns="45720">
            <a:spAutoFit/>
          </a:bodyPr>
          <a:lstStyle/>
          <a:p>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Word of God</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Dwells w/in</a:t>
            </a:r>
          </a:p>
          <a:p>
            <a:pPr algn="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 Jn 2:14</a:t>
            </a:r>
          </a:p>
        </p:txBody>
      </p:sp>
      <p:sp>
        <p:nvSpPr>
          <p:cNvPr id="3" name="Rectangle 2">
            <a:extLst>
              <a:ext uri="{FF2B5EF4-FFF2-40B4-BE49-F238E27FC236}">
                <a16:creationId xmlns:a16="http://schemas.microsoft.com/office/drawing/2014/main" id="{BD9B3994-C361-E12B-FE29-A9E07DCCE5B4}"/>
              </a:ext>
            </a:extLst>
          </p:cNvPr>
          <p:cNvSpPr/>
          <p:nvPr/>
        </p:nvSpPr>
        <p:spPr>
          <a:xfrm>
            <a:off x="6624154" y="3678654"/>
            <a:ext cx="5129930" cy="1077218"/>
          </a:xfrm>
          <a:prstGeom prst="rect">
            <a:avLst/>
          </a:prstGeom>
          <a:noFill/>
        </p:spPr>
        <p:txBody>
          <a:bodyPr wrap="square" lIns="91440" tIns="45720" rIns="91440" bIns="45720">
            <a:spAutoFit/>
          </a:bodyPr>
          <a:lstStyle/>
          <a:p>
            <a:r>
              <a:rPr lang="en-US" sz="3200" b="0" u="sng"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Word of Christ</a:t>
            </a: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Dwells w/in</a:t>
            </a:r>
          </a:p>
          <a:p>
            <a:pPr algn="r"/>
            <a:r>
              <a:rPr lang="en-US" sz="3200" b="0"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…Col 3:16</a:t>
            </a:r>
          </a:p>
        </p:txBody>
      </p:sp>
    </p:spTree>
    <p:extLst>
      <p:ext uri="{BB962C8B-B14F-4D97-AF65-F5344CB8AC3E}">
        <p14:creationId xmlns:p14="http://schemas.microsoft.com/office/powerpoint/2010/main" val="11038738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strVal val="#ppt_w*0.70"/>
                                          </p:val>
                                        </p:tav>
                                        <p:tav tm="100000">
                                          <p:val>
                                            <p:strVal val="#ppt_w"/>
                                          </p:val>
                                        </p:tav>
                                      </p:tavLst>
                                    </p:anim>
                                    <p:anim calcmode="lin" valueType="num">
                                      <p:cBhvr>
                                        <p:cTn id="8" dur="2000" fill="hold"/>
                                        <p:tgtEl>
                                          <p:spTgt spid="11"/>
                                        </p:tgtEl>
                                        <p:attrNameLst>
                                          <p:attrName>ppt_h</p:attrName>
                                        </p:attrNameLst>
                                      </p:cBhvr>
                                      <p:tavLst>
                                        <p:tav tm="0">
                                          <p:val>
                                            <p:strVal val="#ppt_h"/>
                                          </p:val>
                                        </p:tav>
                                        <p:tav tm="100000">
                                          <p:val>
                                            <p:strVal val="#ppt_h"/>
                                          </p:val>
                                        </p:tav>
                                      </p:tavLst>
                                    </p:anim>
                                    <p:animEffect transition="in" filter="fade">
                                      <p:cBhvr>
                                        <p:cTn id="9" dur="2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strVal val="#ppt_w*0.70"/>
                                          </p:val>
                                        </p:tav>
                                        <p:tav tm="100000">
                                          <p:val>
                                            <p:strVal val="#ppt_w"/>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animEffect transition="in" filter="fade">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2000" fill="hold"/>
                                        <p:tgtEl>
                                          <p:spTgt spid="2"/>
                                        </p:tgtEl>
                                        <p:attrNameLst>
                                          <p:attrName>ppt_w</p:attrName>
                                        </p:attrNameLst>
                                      </p:cBhvr>
                                      <p:tavLst>
                                        <p:tav tm="0">
                                          <p:val>
                                            <p:strVal val="#ppt_w*0.70"/>
                                          </p:val>
                                        </p:tav>
                                        <p:tav tm="100000">
                                          <p:val>
                                            <p:strVal val="#ppt_w"/>
                                          </p:val>
                                        </p:tav>
                                      </p:tavLst>
                                    </p:anim>
                                    <p:anim calcmode="lin" valueType="num">
                                      <p:cBhvr>
                                        <p:cTn id="22" dur="2000" fill="hold"/>
                                        <p:tgtEl>
                                          <p:spTgt spid="2"/>
                                        </p:tgtEl>
                                        <p:attrNameLst>
                                          <p:attrName>ppt_h</p:attrName>
                                        </p:attrNameLst>
                                      </p:cBhvr>
                                      <p:tavLst>
                                        <p:tav tm="0">
                                          <p:val>
                                            <p:strVal val="#ppt_h"/>
                                          </p:val>
                                        </p:tav>
                                        <p:tav tm="100000">
                                          <p:val>
                                            <p:strVal val="#ppt_h"/>
                                          </p:val>
                                        </p:tav>
                                      </p:tavLst>
                                    </p:anim>
                                    <p:animEffect transition="in" filter="fade">
                                      <p:cBhvr>
                                        <p:cTn id="23" dur="2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2000" fill="hold"/>
                                        <p:tgtEl>
                                          <p:spTgt spid="3"/>
                                        </p:tgtEl>
                                        <p:attrNameLst>
                                          <p:attrName>ppt_w</p:attrName>
                                        </p:attrNameLst>
                                      </p:cBhvr>
                                      <p:tavLst>
                                        <p:tav tm="0">
                                          <p:val>
                                            <p:strVal val="#ppt_w*0.70"/>
                                          </p:val>
                                        </p:tav>
                                        <p:tav tm="100000">
                                          <p:val>
                                            <p:strVal val="#ppt_w"/>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animEffect transition="in" filter="fade">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EC57F39-0201-BA78-9AB4-4327B462F1AA}"/>
              </a:ext>
            </a:extLst>
          </p:cNvPr>
          <p:cNvPicPr>
            <a:picLocks noGrp="1" noChangeAspect="1"/>
          </p:cNvPicPr>
          <p:nvPr>
            <p:ph idx="1"/>
          </p:nvPr>
        </p:nvPicPr>
        <p:blipFill>
          <a:blip r:embed="rId2"/>
          <a:srcRect/>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E96D296-6628-ED33-BC50-DA26F9871320}"/>
              </a:ext>
            </a:extLst>
          </p:cNvPr>
          <p:cNvPicPr>
            <a:picLocks noChangeAspect="1"/>
          </p:cNvPicPr>
          <p:nvPr/>
        </p:nvPicPr>
        <p:blipFill>
          <a:blip r:embed="rId3"/>
          <a:stretch>
            <a:fillRect/>
          </a:stretch>
        </p:blipFill>
        <p:spPr>
          <a:xfrm>
            <a:off x="219463" y="5040682"/>
            <a:ext cx="11872815" cy="1436914"/>
          </a:xfrm>
          <a:prstGeom prst="rect">
            <a:avLst/>
          </a:prstGeom>
        </p:spPr>
      </p:pic>
      <p:sp>
        <p:nvSpPr>
          <p:cNvPr id="5" name="TextBox 4">
            <a:extLst>
              <a:ext uri="{FF2B5EF4-FFF2-40B4-BE49-F238E27FC236}">
                <a16:creationId xmlns:a16="http://schemas.microsoft.com/office/drawing/2014/main" id="{19EA9601-25F4-8118-5A6C-9F70C5A926A5}"/>
              </a:ext>
            </a:extLst>
          </p:cNvPr>
          <p:cNvSpPr txBox="1"/>
          <p:nvPr/>
        </p:nvSpPr>
        <p:spPr>
          <a:xfrm>
            <a:off x="6255572" y="0"/>
            <a:ext cx="5936408" cy="3416320"/>
          </a:xfrm>
          <a:prstGeom prst="rect">
            <a:avLst/>
          </a:prstGeom>
          <a:solidFill>
            <a:srgbClr val="000000">
              <a:alpha val="29804"/>
            </a:srgbClr>
          </a:solid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Therefore I say to you, every sin and blasphemy will be forgiven men, but the </a:t>
            </a:r>
            <a:r>
              <a:rPr lang="en-US" sz="2400" u="sng" dirty="0">
                <a:solidFill>
                  <a:schemeClr val="bg1"/>
                </a:solidFill>
                <a:latin typeface="Arial" panose="020B0604020202020204" pitchFamily="34" charset="0"/>
                <a:cs typeface="Arial" panose="020B0604020202020204" pitchFamily="34" charset="0"/>
              </a:rPr>
              <a:t>blasphemy against the Spirit</a:t>
            </a:r>
            <a:r>
              <a:rPr lang="en-US" sz="2400" dirty="0">
                <a:solidFill>
                  <a:schemeClr val="bg1"/>
                </a:solidFill>
                <a:latin typeface="Arial" panose="020B0604020202020204" pitchFamily="34" charset="0"/>
                <a:cs typeface="Arial" panose="020B0604020202020204" pitchFamily="34" charset="0"/>
              </a:rPr>
              <a:t> will not be forgiven men. Anyone who speaks a word against the Son of Man, it will be forgiven him; but whoever </a:t>
            </a:r>
            <a:r>
              <a:rPr lang="en-US" sz="2400" u="sng" dirty="0">
                <a:solidFill>
                  <a:schemeClr val="bg1"/>
                </a:solidFill>
                <a:latin typeface="Arial" panose="020B0604020202020204" pitchFamily="34" charset="0"/>
                <a:cs typeface="Arial" panose="020B0604020202020204" pitchFamily="34" charset="0"/>
              </a:rPr>
              <a:t>speaks against the Holy Spirit</a:t>
            </a:r>
            <a:r>
              <a:rPr lang="en-US" sz="2400" dirty="0">
                <a:solidFill>
                  <a:schemeClr val="bg1"/>
                </a:solidFill>
                <a:latin typeface="Arial" panose="020B0604020202020204" pitchFamily="34" charset="0"/>
                <a:cs typeface="Arial" panose="020B0604020202020204" pitchFamily="34" charset="0"/>
              </a:rPr>
              <a:t>, it will not be forgiven him, either in this age or in the age to come.</a:t>
            </a:r>
          </a:p>
          <a:p>
            <a:pPr algn="r"/>
            <a:r>
              <a:rPr lang="en-US" sz="2400" dirty="0">
                <a:solidFill>
                  <a:schemeClr val="bg1"/>
                </a:solidFill>
                <a:latin typeface="Arial" panose="020B0604020202020204" pitchFamily="34" charset="0"/>
                <a:cs typeface="Arial" panose="020B0604020202020204" pitchFamily="34" charset="0"/>
              </a:rPr>
              <a:t>Matthew 12:31-32</a:t>
            </a:r>
            <a:endParaRPr lang="en-US" sz="28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C08EC5C-3DE7-8588-375D-7C0B647BABC0}"/>
              </a:ext>
            </a:extLst>
          </p:cNvPr>
          <p:cNvSpPr txBox="1"/>
          <p:nvPr/>
        </p:nvSpPr>
        <p:spPr>
          <a:xfrm>
            <a:off x="21" y="0"/>
            <a:ext cx="5936408" cy="3046988"/>
          </a:xfrm>
          <a:prstGeom prst="rect">
            <a:avLst/>
          </a:prstGeom>
          <a:solidFill>
            <a:srgbClr val="000000">
              <a:alpha val="29804"/>
            </a:srgbClr>
          </a:solid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Assuredly, I say to you, all sins will be forgiven the sons of men, and whatever blasphemies they may utter; but he who </a:t>
            </a:r>
            <a:r>
              <a:rPr lang="en-US" sz="2400" u="sng" dirty="0">
                <a:solidFill>
                  <a:schemeClr val="bg1"/>
                </a:solidFill>
                <a:latin typeface="Arial" panose="020B0604020202020204" pitchFamily="34" charset="0"/>
                <a:cs typeface="Arial" panose="020B0604020202020204" pitchFamily="34" charset="0"/>
              </a:rPr>
              <a:t>blasphemes against the Holy Spirit</a:t>
            </a:r>
            <a:r>
              <a:rPr lang="en-US" sz="2400" dirty="0">
                <a:solidFill>
                  <a:schemeClr val="bg1"/>
                </a:solidFill>
                <a:latin typeface="Arial" panose="020B0604020202020204" pitchFamily="34" charset="0"/>
                <a:cs typeface="Arial" panose="020B0604020202020204" pitchFamily="34" charset="0"/>
              </a:rPr>
              <a:t> never has forgiveness, but is subject to eternal condemnation—</a:t>
            </a:r>
            <a:r>
              <a:rPr lang="en-US" sz="2400" u="sng" dirty="0">
                <a:solidFill>
                  <a:schemeClr val="bg1"/>
                </a:solidFill>
                <a:latin typeface="Arial" panose="020B0604020202020204" pitchFamily="34" charset="0"/>
                <a:cs typeface="Arial" panose="020B0604020202020204" pitchFamily="34" charset="0"/>
              </a:rPr>
              <a:t>because they said, He has an unclean spirit</a:t>
            </a:r>
            <a:r>
              <a:rPr lang="en-US" sz="2400" dirty="0">
                <a:solidFill>
                  <a:schemeClr val="bg1"/>
                </a:solidFill>
                <a:latin typeface="Arial" panose="020B0604020202020204" pitchFamily="34" charset="0"/>
                <a:cs typeface="Arial" panose="020B0604020202020204" pitchFamily="34" charset="0"/>
              </a:rPr>
              <a:t>.</a:t>
            </a:r>
          </a:p>
          <a:p>
            <a:pPr algn="r"/>
            <a:r>
              <a:rPr lang="en-US" sz="2400" dirty="0">
                <a:solidFill>
                  <a:schemeClr val="bg1"/>
                </a:solidFill>
                <a:latin typeface="Arial" panose="020B0604020202020204" pitchFamily="34" charset="0"/>
                <a:cs typeface="Arial" panose="020B0604020202020204" pitchFamily="34" charset="0"/>
              </a:rPr>
              <a:t>Mark 3:28-30</a:t>
            </a:r>
            <a:endParaRPr lang="en-US" sz="28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6B5DD68-A9CC-E177-0470-7FAC65B4BBC2}"/>
              </a:ext>
            </a:extLst>
          </p:cNvPr>
          <p:cNvSpPr txBox="1"/>
          <p:nvPr/>
        </p:nvSpPr>
        <p:spPr>
          <a:xfrm>
            <a:off x="219462" y="3699343"/>
            <a:ext cx="11872815" cy="1200329"/>
          </a:xfrm>
          <a:prstGeom prst="rect">
            <a:avLst/>
          </a:prstGeom>
          <a:solidFill>
            <a:srgbClr val="000000">
              <a:alpha val="29804"/>
            </a:srgbClr>
          </a:solid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And anyone who speaks a word against the Son of Man, it will be forgiven him; but to him who </a:t>
            </a:r>
            <a:r>
              <a:rPr lang="en-US" sz="2400" u="sng" dirty="0">
                <a:solidFill>
                  <a:schemeClr val="bg1"/>
                </a:solidFill>
                <a:latin typeface="Arial" panose="020B0604020202020204" pitchFamily="34" charset="0"/>
                <a:cs typeface="Arial" panose="020B0604020202020204" pitchFamily="34" charset="0"/>
              </a:rPr>
              <a:t>blasphemes against the Holy Spirit, it will not be forgiven</a:t>
            </a:r>
            <a:r>
              <a:rPr lang="en-US" sz="2400" dirty="0">
                <a:solidFill>
                  <a:schemeClr val="bg1"/>
                </a:solidFill>
                <a:latin typeface="Arial" panose="020B0604020202020204" pitchFamily="34" charset="0"/>
                <a:cs typeface="Arial" panose="020B0604020202020204" pitchFamily="34" charset="0"/>
              </a:rPr>
              <a:t>.</a:t>
            </a:r>
          </a:p>
          <a:p>
            <a:pPr algn="r"/>
            <a:r>
              <a:rPr lang="en-US" sz="2400" dirty="0">
                <a:solidFill>
                  <a:schemeClr val="bg1"/>
                </a:solidFill>
                <a:latin typeface="Arial" panose="020B0604020202020204" pitchFamily="34" charset="0"/>
                <a:cs typeface="Arial" panose="020B0604020202020204" pitchFamily="34" charset="0"/>
              </a:rPr>
              <a:t>Luke 12:10</a:t>
            </a:r>
            <a:endParaRPr lang="en-US" sz="2800" dirty="0">
              <a:solidFill>
                <a:schemeClr val="bg1"/>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37204CC1-D492-3278-7156-0F0BA284FA4B}"/>
              </a:ext>
            </a:extLst>
          </p:cNvPr>
          <p:cNvCxnSpPr/>
          <p:nvPr/>
        </p:nvCxnSpPr>
        <p:spPr>
          <a:xfrm>
            <a:off x="4586288" y="1871663"/>
            <a:ext cx="100012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44E230-5FE4-3B2C-EDF9-15445CBD4331}"/>
              </a:ext>
            </a:extLst>
          </p:cNvPr>
          <p:cNvCxnSpPr>
            <a:cxnSpLocks/>
          </p:cNvCxnSpPr>
          <p:nvPr/>
        </p:nvCxnSpPr>
        <p:spPr>
          <a:xfrm>
            <a:off x="87084" y="2263549"/>
            <a:ext cx="18941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991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2000" fill="hold"/>
                                        <p:tgtEl>
                                          <p:spTgt spid="6"/>
                                        </p:tgtEl>
                                        <p:attrNameLst>
                                          <p:attrName>ppt_w</p:attrName>
                                        </p:attrNameLst>
                                      </p:cBhvr>
                                      <p:tavLst>
                                        <p:tav tm="0">
                                          <p:val>
                                            <p:strVal val="#ppt_w*0.70"/>
                                          </p:val>
                                        </p:tav>
                                        <p:tav tm="100000">
                                          <p:val>
                                            <p:strVal val="#ppt_w"/>
                                          </p:val>
                                        </p:tav>
                                      </p:tavLst>
                                    </p:anim>
                                    <p:anim calcmode="lin" valueType="num">
                                      <p:cBhvr>
                                        <p:cTn id="15" dur="2000" fill="hold"/>
                                        <p:tgtEl>
                                          <p:spTgt spid="6"/>
                                        </p:tgtEl>
                                        <p:attrNameLst>
                                          <p:attrName>ppt_h</p:attrName>
                                        </p:attrNameLst>
                                      </p:cBhvr>
                                      <p:tavLst>
                                        <p:tav tm="0">
                                          <p:val>
                                            <p:strVal val="#ppt_h"/>
                                          </p:val>
                                        </p:tav>
                                        <p:tav tm="100000">
                                          <p:val>
                                            <p:strVal val="#ppt_h"/>
                                          </p:val>
                                        </p:tav>
                                      </p:tavLst>
                                    </p:anim>
                                    <p:animEffect transition="in" filter="fade">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2000" fill="hold"/>
                                        <p:tgtEl>
                                          <p:spTgt spid="10"/>
                                        </p:tgtEl>
                                        <p:attrNameLst>
                                          <p:attrName>ppt_w</p:attrName>
                                        </p:attrNameLst>
                                      </p:cBhvr>
                                      <p:tavLst>
                                        <p:tav tm="0">
                                          <p:val>
                                            <p:strVal val="#ppt_w*0.70"/>
                                          </p:val>
                                        </p:tav>
                                        <p:tav tm="100000">
                                          <p:val>
                                            <p:strVal val="#ppt_w"/>
                                          </p:val>
                                        </p:tav>
                                      </p:tavLst>
                                    </p:anim>
                                    <p:anim calcmode="lin" valueType="num">
                                      <p:cBhvr>
                                        <p:cTn id="22" dur="2000" fill="hold"/>
                                        <p:tgtEl>
                                          <p:spTgt spid="10"/>
                                        </p:tgtEl>
                                        <p:attrNameLst>
                                          <p:attrName>ppt_h</p:attrName>
                                        </p:attrNameLst>
                                      </p:cBhvr>
                                      <p:tavLst>
                                        <p:tav tm="0">
                                          <p:val>
                                            <p:strVal val="#ppt_h"/>
                                          </p:val>
                                        </p:tav>
                                        <p:tav tm="100000">
                                          <p:val>
                                            <p:strVal val="#ppt_h"/>
                                          </p:val>
                                        </p:tav>
                                      </p:tavLst>
                                    </p:anim>
                                    <p:animEffect transition="in" filter="fade">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1000"/>
                                        <p:tgtEl>
                                          <p:spTgt spid="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90743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615</Words>
  <Application>Microsoft Macintosh PowerPoint</Application>
  <PresentationFormat>Widescreen</PresentationFormat>
  <Paragraphs>36</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JR Bronger</dc:creator>
  <cp:lastModifiedBy>JR Bronger</cp:lastModifiedBy>
  <cp:revision>38</cp:revision>
  <dcterms:created xsi:type="dcterms:W3CDTF">2022-11-04T15:22:56Z</dcterms:created>
  <dcterms:modified xsi:type="dcterms:W3CDTF">2022-12-10T15:20:51Z</dcterms:modified>
</cp:coreProperties>
</file>