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2" r:id="rId3"/>
    <p:sldId id="274" r:id="rId4"/>
    <p:sldId id="273" r:id="rId5"/>
    <p:sldId id="272" r:id="rId6"/>
    <p:sldId id="275" r:id="rId7"/>
    <p:sldId id="278"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472C4"/>
    <a:srgbClr val="FFDA66"/>
    <a:srgbClr val="FFF114"/>
    <a:srgbClr val="3E69B4"/>
    <a:srgbClr val="FFFFFF"/>
    <a:srgbClr val="DAE3F3"/>
    <a:srgbClr val="4372C4"/>
    <a:srgbClr val="F7BA00"/>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94"/>
    <p:restoredTop sz="96197"/>
  </p:normalViewPr>
  <p:slideViewPr>
    <p:cSldViewPr snapToGrid="0" showGuides="1">
      <p:cViewPr varScale="1">
        <p:scale>
          <a:sx n="86" d="100"/>
          <a:sy n="86" d="100"/>
        </p:scale>
        <p:origin x="224" y="9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06C6-BF4D-6DC7-C3C3-E2094425A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B0781-7DD0-DCFF-6FCD-C8577354D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252E04-F9EB-292C-5D09-65852C9327A7}"/>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C12667AF-AA41-4659-20B1-11930A4C5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B1180-084A-2B8F-6847-B16FC3532762}"/>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14552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2172-20DA-77D5-4F15-F7FE3C2F3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AD89E-DE2A-1C47-7810-4F81174B5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A08F0-2002-0DAC-035B-15D32273A336}"/>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07B01A21-E5A1-4ED2-7252-FD6FAB6A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EA826-132C-67D4-18D6-34E87124A7E6}"/>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78039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EFA2E-E5D6-79E1-140F-3CEF7DC4A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78D5A2-BBBC-EE2C-B8C8-15C72AECF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09202-186F-FD3F-AD97-8DC656A2FE4B}"/>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C1046C84-2F95-A026-8242-91ECC7AA5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B220F-8D71-8044-321F-1661C03C1398}"/>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16806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CCC8-E55A-8145-2DC3-D7603552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DC68-1730-447F-BF71-F12F3BEA9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614F2-EEA4-B750-0245-315B47EF0C22}"/>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299D09D6-8682-E287-9D3E-13C8CF70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D4490-561A-9A5C-7581-FFB03C3A17AA}"/>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5947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910-B7C8-71BB-7074-B00F3E9AF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F623F3-18BB-2629-0B5E-38F9F32BC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3D9286-8B19-DC22-247E-ED008E9A0AF2}"/>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95EA9F3D-6AF4-326E-FE9A-54F0E98F0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0E6A6-8D8C-F7DD-1159-A6EB694CD5BB}"/>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94600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9B1D-E7E0-B4C2-B907-A08F29051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55909-25B3-AF4C-02EC-0B63A33901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7D593-6929-C731-069E-3885D769B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82FA39-E2BC-A4F7-E73D-F2918A76350D}"/>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56F8C2DC-928D-E60A-85BB-80D4198C0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D8237-199E-4A83-E789-C08A213B1B27}"/>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78670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013A-FC28-2862-3271-D23C98C59D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1454C7-0CF0-5657-65E4-EC1EA2997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A6A19-31C3-0530-9D7D-BF070D1F8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FB860-7DE6-747E-5FCB-B8761AD57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D89A2D-21C5-8B49-149B-9A049BBE6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7AEC80-3BA9-D2CF-0478-5EFF4AB7CF1D}"/>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8" name="Footer Placeholder 7">
            <a:extLst>
              <a:ext uri="{FF2B5EF4-FFF2-40B4-BE49-F238E27FC236}">
                <a16:creationId xmlns:a16="http://schemas.microsoft.com/office/drawing/2014/main" id="{4738B480-F84A-1788-B743-7775410733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5B769-081D-8743-5F7D-4ED3887EA967}"/>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240531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AC45-68E7-7DBE-BBCC-232BEC84B2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73B1B6-41AD-C731-1721-03BB4BF156B9}"/>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4" name="Footer Placeholder 3">
            <a:extLst>
              <a:ext uri="{FF2B5EF4-FFF2-40B4-BE49-F238E27FC236}">
                <a16:creationId xmlns:a16="http://schemas.microsoft.com/office/drawing/2014/main" id="{989D44BD-DFE6-D161-4EC3-067E0196C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AD64D-6B3C-673C-0E25-DABBCF245259}"/>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52595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28876-915D-313A-538E-A201773AC493}"/>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3" name="Footer Placeholder 2">
            <a:extLst>
              <a:ext uri="{FF2B5EF4-FFF2-40B4-BE49-F238E27FC236}">
                <a16:creationId xmlns:a16="http://schemas.microsoft.com/office/drawing/2014/main" id="{AC6F46BA-5FD6-5153-2569-FDCD505A8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F9768-D72F-0441-3121-F6BD5FA10644}"/>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332199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FCDF-C47D-B546-4876-30C83B6E7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80D9E2-47E5-365C-0E89-A54C45B2D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BE4485-3C78-9539-A29D-AC9206F3D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B365-B99F-7CD5-CCF2-3CBA7117AA47}"/>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28FB83F1-C3B9-5794-1B20-47E267F61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4FCC1-CB3E-E135-7033-028F74E65EC9}"/>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25577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B49A-79EE-AA21-3777-B33BB877F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DB7CE-249B-2FB7-4C7D-6695AB1BE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A41F5-B1B8-03F3-20B5-AA8128CAB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99B52-0D01-7F66-834E-E12E36E54A83}"/>
              </a:ext>
            </a:extLst>
          </p:cNvPr>
          <p:cNvSpPr>
            <a:spLocks noGrp="1"/>
          </p:cNvSpPr>
          <p:nvPr>
            <p:ph type="dt" sz="half" idx="10"/>
          </p:nvPr>
        </p:nvSpPr>
        <p:spPr/>
        <p:txBody>
          <a:bodyPr/>
          <a:lstStyle/>
          <a:p>
            <a:fld id="{DD1A4F1A-051A-4D41-8B62-409FD6779644}" type="datetimeFigureOut">
              <a:rPr lang="en-US" smtClean="0"/>
              <a:t>12/10/22</a:t>
            </a:fld>
            <a:endParaRPr lang="en-US"/>
          </a:p>
        </p:txBody>
      </p:sp>
      <p:sp>
        <p:nvSpPr>
          <p:cNvPr id="6" name="Footer Placeholder 5">
            <a:extLst>
              <a:ext uri="{FF2B5EF4-FFF2-40B4-BE49-F238E27FC236}">
                <a16:creationId xmlns:a16="http://schemas.microsoft.com/office/drawing/2014/main" id="{C58CD11C-1818-1F42-9266-66CE35EE5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E1996-60F7-AF6C-AC14-BD1ECA62F1E6}"/>
              </a:ext>
            </a:extLst>
          </p:cNvPr>
          <p:cNvSpPr>
            <a:spLocks noGrp="1"/>
          </p:cNvSpPr>
          <p:nvPr>
            <p:ph type="sldNum" sz="quarter" idx="12"/>
          </p:nvPr>
        </p:nvSpPr>
        <p:spPr/>
        <p:txBody>
          <a:bodyPr/>
          <a:lstStyle/>
          <a:p>
            <a:fld id="{EF8C60B4-C2A7-4E4C-93EF-5D5541CFDFF2}" type="slidenum">
              <a:rPr lang="en-US" smtClean="0"/>
              <a:t>‹#›</a:t>
            </a:fld>
            <a:endParaRPr lang="en-US"/>
          </a:p>
        </p:txBody>
      </p:sp>
    </p:spTree>
    <p:extLst>
      <p:ext uri="{BB962C8B-B14F-4D97-AF65-F5344CB8AC3E}">
        <p14:creationId xmlns:p14="http://schemas.microsoft.com/office/powerpoint/2010/main" val="111505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3B03E-211F-7046-67FD-8C2EFF7A2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5FF79-DB07-1C03-66E9-540DB3371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93A91-249D-5242-EFFF-5C68EA999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A4F1A-051A-4D41-8B62-409FD6779644}" type="datetimeFigureOut">
              <a:rPr lang="en-US" smtClean="0"/>
              <a:t>12/10/22</a:t>
            </a:fld>
            <a:endParaRPr lang="en-US"/>
          </a:p>
        </p:txBody>
      </p:sp>
      <p:sp>
        <p:nvSpPr>
          <p:cNvPr id="5" name="Footer Placeholder 4">
            <a:extLst>
              <a:ext uri="{FF2B5EF4-FFF2-40B4-BE49-F238E27FC236}">
                <a16:creationId xmlns:a16="http://schemas.microsoft.com/office/drawing/2014/main" id="{6E0635A3-8C8A-93A0-297D-1E07FDFA1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96EC0-9466-4C09-3942-4EBC5C79A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60B4-C2A7-4E4C-93EF-5D5541CFDFF2}" type="slidenum">
              <a:rPr lang="en-US" smtClean="0"/>
              <a:t>‹#›</a:t>
            </a:fld>
            <a:endParaRPr lang="en-US"/>
          </a:p>
        </p:txBody>
      </p:sp>
    </p:spTree>
    <p:extLst>
      <p:ext uri="{BB962C8B-B14F-4D97-AF65-F5344CB8AC3E}">
        <p14:creationId xmlns:p14="http://schemas.microsoft.com/office/powerpoint/2010/main" val="233683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50092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2CF20399-5F11-C5D1-7B91-A7F78DE693BB}"/>
              </a:ext>
            </a:extLst>
          </p:cNvPr>
          <p:cNvPicPr>
            <a:picLocks noChangeAspect="1"/>
          </p:cNvPicPr>
          <p:nvPr/>
        </p:nvPicPr>
        <p:blipFill rotWithShape="1">
          <a:blip r:embed="rId2"/>
          <a:srcRect l="2667"/>
          <a:stretch/>
        </p:blipFill>
        <p:spPr>
          <a:xfrm>
            <a:off x="-3047" y="-121920"/>
            <a:ext cx="12316967" cy="697992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F6565344-B68F-276A-4D1F-2FE807B522CE}"/>
              </a:ext>
            </a:extLst>
          </p:cNvPr>
          <p:cNvSpPr/>
          <p:nvPr/>
        </p:nvSpPr>
        <p:spPr>
          <a:xfrm>
            <a:off x="10749775" y="111608"/>
            <a:ext cx="1215483" cy="1215483"/>
          </a:xfrm>
          <a:prstGeom prst="ellipse">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70C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8836546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logo&#10;&#10;Description automatically generated with medium confidence">
            <a:extLst>
              <a:ext uri="{FF2B5EF4-FFF2-40B4-BE49-F238E27FC236}">
                <a16:creationId xmlns:a16="http://schemas.microsoft.com/office/drawing/2014/main" id="{8C1E27DF-5EF4-2CBF-7534-0BF672BBB48D}"/>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30E72DDC-836F-28AC-AB3C-4F8A67FAD52D}"/>
              </a:ext>
            </a:extLst>
          </p:cNvPr>
          <p:cNvSpPr txBox="1"/>
          <p:nvPr/>
        </p:nvSpPr>
        <p:spPr>
          <a:xfrm>
            <a:off x="0" y="2721427"/>
            <a:ext cx="12188951" cy="4093428"/>
          </a:xfrm>
          <a:prstGeom prst="rect">
            <a:avLst/>
          </a:prstGeom>
          <a:solidFill>
            <a:srgbClr val="000000">
              <a:alpha val="50196"/>
            </a:srgbClr>
          </a:solidFill>
        </p:spPr>
        <p:txBody>
          <a:bodyPr wrap="square" rtlCol="0">
            <a:spAutoFit/>
          </a:bodyPr>
          <a:lstStyle/>
          <a:p>
            <a:pPr>
              <a:spcAft>
                <a:spcPts val="1200"/>
              </a:spcAft>
            </a:pPr>
            <a:r>
              <a:rPr lang="en-US" sz="2400" dirty="0">
                <a:solidFill>
                  <a:schemeClr val="bg1"/>
                </a:solidFill>
                <a:latin typeface="Arial" panose="020B0604020202020204" pitchFamily="34" charset="0"/>
                <a:cs typeface="Arial" panose="020B0604020202020204" pitchFamily="34" charset="0"/>
              </a:rPr>
              <a:t>All the inhabitants of the earth are reputed as nothing; He does according to His will in the army of heaven and among the inhabitants of the earth. No one can restrain His hand or say to Him, what have You done? (Dan 4:35)</a:t>
            </a:r>
          </a:p>
          <a:p>
            <a:pPr>
              <a:spcAft>
                <a:spcPts val="1200"/>
              </a:spcAft>
            </a:pPr>
            <a:r>
              <a:rPr lang="en-US" sz="2400" dirty="0">
                <a:solidFill>
                  <a:schemeClr val="bg1"/>
                </a:solidFill>
                <a:latin typeface="Arial" panose="020B0604020202020204" pitchFamily="34" charset="0"/>
                <a:cs typeface="Arial" panose="020B0604020202020204" pitchFamily="34" charset="0"/>
              </a:rPr>
              <a:t>For by Him all things were created that are in heaven and that are on earth, visible and invisible, whether thrones or dominions or principalities or powers. All things were created through Him and for Him. And He is before all things, and in Him all things consist. (Col 1:16-17)</a:t>
            </a:r>
          </a:p>
          <a:p>
            <a:pPr>
              <a:spcAft>
                <a:spcPts val="1200"/>
              </a:spcAft>
            </a:pPr>
            <a:r>
              <a:rPr lang="en-US" sz="2400" dirty="0">
                <a:solidFill>
                  <a:schemeClr val="bg1"/>
                </a:solidFill>
                <a:latin typeface="Arial" panose="020B0604020202020204" pitchFamily="34" charset="0"/>
                <a:cs typeface="Arial" panose="020B0604020202020204" pitchFamily="34" charset="0"/>
              </a:rPr>
              <a:t>Oh, the depth of the riches both of the wisdom and knowledge of God! How unsearchable are His judgments and His ways past finding out! For who has known the mind of the Lord? Or who has become His counselor? (Rom 11:33-34)</a:t>
            </a:r>
          </a:p>
        </p:txBody>
      </p:sp>
    </p:spTree>
    <p:extLst>
      <p:ext uri="{BB962C8B-B14F-4D97-AF65-F5344CB8AC3E}">
        <p14:creationId xmlns:p14="http://schemas.microsoft.com/office/powerpoint/2010/main" val="10645355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edge">
                                      <p:cBhvr>
                                        <p:cTn id="7" dur="2000"/>
                                        <p:tgtEl>
                                          <p:spTgt spid="8">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2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8">
                                            <p:txEl>
                                              <p:pRg st="0" end="0"/>
                                            </p:txEl>
                                          </p:spTgt>
                                        </p:tgtEl>
                                      </p:cBhvr>
                                    </p:animEffec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2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7" dur="2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8" dur="2000"/>
                                        <p:tgtEl>
                                          <p:spTgt spid="8">
                                            <p:txEl>
                                              <p:pRg st="1" end="1"/>
                                            </p:txEl>
                                          </p:spTgt>
                                        </p:tgtEl>
                                      </p:cBhvr>
                                    </p:animEffect>
                                  </p:childTnLst>
                                </p:cTn>
                              </p:par>
                            </p:childTnLst>
                          </p:cTn>
                        </p:par>
                        <p:par>
                          <p:cTn id="19" fill="hold">
                            <p:stCondLst>
                              <p:cond delay="4000"/>
                            </p:stCondLst>
                            <p:childTnLst>
                              <p:par>
                                <p:cTn id="20" presetID="55" presetClass="entr" presetSubtype="0" fill="hold" grpId="0"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2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3" dur="2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4"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logo&#10;&#10;Description automatically generated with medium confidence">
            <a:extLst>
              <a:ext uri="{FF2B5EF4-FFF2-40B4-BE49-F238E27FC236}">
                <a16:creationId xmlns:a16="http://schemas.microsoft.com/office/drawing/2014/main" id="{29B2148C-109E-378C-4EE6-62198585CE07}"/>
              </a:ext>
            </a:extLst>
          </p:cNvPr>
          <p:cNvPicPr>
            <a:picLocks noGrp="1" noChangeAspect="1"/>
          </p:cNvPicPr>
          <p:nvPr>
            <p:ph idx="1"/>
          </p:nvPr>
        </p:nvPicPr>
        <p:blipFill rotWithShape="1">
          <a:blip r:embed="rId2"/>
          <a:srcRect r="13582" b="-2"/>
          <a:stretch/>
        </p:blipFill>
        <p:spPr>
          <a:xfrm>
            <a:off x="-1" y="190"/>
            <a:ext cx="8128855" cy="5291194"/>
          </a:xfrm>
          <a:prstGeom prst="rect">
            <a:avLst/>
          </a:prstGeom>
        </p:spPr>
      </p:pic>
      <p:sp>
        <p:nvSpPr>
          <p:cNvPr id="14" name="Rectangle 1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hat, person, wearing, person&#10;&#10;Description automatically generated">
            <a:extLst>
              <a:ext uri="{FF2B5EF4-FFF2-40B4-BE49-F238E27FC236}">
                <a16:creationId xmlns:a16="http://schemas.microsoft.com/office/drawing/2014/main" id="{062D9E8E-3416-DF1C-59C7-0A785CAECAB7}"/>
              </a:ext>
            </a:extLst>
          </p:cNvPr>
          <p:cNvPicPr>
            <a:picLocks noChangeAspect="1"/>
          </p:cNvPicPr>
          <p:nvPr/>
        </p:nvPicPr>
        <p:blipFill rotWithShape="1">
          <a:blip r:embed="rId3"/>
          <a:srcRect l="19857" r="3353" b="-3"/>
          <a:stretch/>
        </p:blipFill>
        <p:spPr>
          <a:xfrm>
            <a:off x="8128856" y="1"/>
            <a:ext cx="4063143" cy="5291384"/>
          </a:xfrm>
          <a:prstGeom prst="rect">
            <a:avLst/>
          </a:prstGeom>
        </p:spPr>
      </p:pic>
      <p:sp>
        <p:nvSpPr>
          <p:cNvPr id="8" name="TextBox 7">
            <a:extLst>
              <a:ext uri="{FF2B5EF4-FFF2-40B4-BE49-F238E27FC236}">
                <a16:creationId xmlns:a16="http://schemas.microsoft.com/office/drawing/2014/main" id="{5DE5C3AB-807B-70C9-A776-1DD365943211}"/>
              </a:ext>
            </a:extLst>
          </p:cNvPr>
          <p:cNvSpPr txBox="1"/>
          <p:nvPr/>
        </p:nvSpPr>
        <p:spPr>
          <a:xfrm>
            <a:off x="8128854" y="4506686"/>
            <a:ext cx="4063144"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John Calvin</a:t>
            </a:r>
          </a:p>
        </p:txBody>
      </p:sp>
      <p:sp>
        <p:nvSpPr>
          <p:cNvPr id="9" name="TextBox 8">
            <a:extLst>
              <a:ext uri="{FF2B5EF4-FFF2-40B4-BE49-F238E27FC236}">
                <a16:creationId xmlns:a16="http://schemas.microsoft.com/office/drawing/2014/main" id="{A52950FE-7F83-FAD3-8147-F3975018D3FF}"/>
              </a:ext>
            </a:extLst>
          </p:cNvPr>
          <p:cNvSpPr txBox="1"/>
          <p:nvPr/>
        </p:nvSpPr>
        <p:spPr>
          <a:xfrm>
            <a:off x="0" y="5343521"/>
            <a:ext cx="12191998" cy="954107"/>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John Calvin taught that God “elects” some people from eternity past to be saved while damning all others to eternal hell with no hope of being saved.</a:t>
            </a:r>
          </a:p>
        </p:txBody>
      </p:sp>
      <p:sp>
        <p:nvSpPr>
          <p:cNvPr id="10" name="TextBox 9">
            <a:extLst>
              <a:ext uri="{FF2B5EF4-FFF2-40B4-BE49-F238E27FC236}">
                <a16:creationId xmlns:a16="http://schemas.microsoft.com/office/drawing/2014/main" id="{43CCB058-A16C-9197-2EE5-8F7FBBA504CC}"/>
              </a:ext>
            </a:extLst>
          </p:cNvPr>
          <p:cNvSpPr txBox="1"/>
          <p:nvPr/>
        </p:nvSpPr>
        <p:spPr>
          <a:xfrm>
            <a:off x="65049" y="5327840"/>
            <a:ext cx="12126949" cy="1384995"/>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“…the (Holy) Spirit (is) the </a:t>
            </a:r>
            <a:r>
              <a:rPr lang="en-US" sz="2800" b="1" u="sng" dirty="0">
                <a:solidFill>
                  <a:schemeClr val="bg1"/>
                </a:solidFill>
                <a:latin typeface="Arial" panose="020B0604020202020204" pitchFamily="34" charset="0"/>
                <a:cs typeface="Arial" panose="020B0604020202020204" pitchFamily="34" charset="0"/>
              </a:rPr>
              <a:t>inner teacher</a:t>
            </a:r>
            <a:r>
              <a:rPr lang="en-US" sz="2800" dirty="0">
                <a:solidFill>
                  <a:schemeClr val="bg1"/>
                </a:solidFill>
                <a:latin typeface="Arial" panose="020B0604020202020204" pitchFamily="34" charset="0"/>
                <a:cs typeface="Arial" panose="020B0604020202020204" pitchFamily="34" charset="0"/>
              </a:rPr>
              <a:t> by whose effort the promise of salvation penetrates into our minds, a promise that would otherwise only strike the air or beat upon our ears.”</a:t>
            </a:r>
          </a:p>
        </p:txBody>
      </p:sp>
      <p:sp>
        <p:nvSpPr>
          <p:cNvPr id="13" name="TextBox 12">
            <a:extLst>
              <a:ext uri="{FF2B5EF4-FFF2-40B4-BE49-F238E27FC236}">
                <a16:creationId xmlns:a16="http://schemas.microsoft.com/office/drawing/2014/main" id="{F2A3B5E1-CD24-5489-AC3C-4A79E5FAB192}"/>
              </a:ext>
            </a:extLst>
          </p:cNvPr>
          <p:cNvSpPr txBox="1"/>
          <p:nvPr/>
        </p:nvSpPr>
        <p:spPr>
          <a:xfrm>
            <a:off x="-266" y="5364295"/>
            <a:ext cx="12191998" cy="1384995"/>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“God sends the Holy Spirit as a preserving seal to lock in our faith, as an authenticating seal to validate our sonship” and also as protection “to keep out destructive forces.”</a:t>
            </a:r>
          </a:p>
        </p:txBody>
      </p:sp>
      <p:pic>
        <p:nvPicPr>
          <p:cNvPr id="21" name="Picture 20" descr="A person in a suit smiling&#10;&#10;Description automatically generated with low confidence">
            <a:extLst>
              <a:ext uri="{FF2B5EF4-FFF2-40B4-BE49-F238E27FC236}">
                <a16:creationId xmlns:a16="http://schemas.microsoft.com/office/drawing/2014/main" id="{32190849-F436-6E84-7EF5-B156AA9B316E}"/>
              </a:ext>
            </a:extLst>
          </p:cNvPr>
          <p:cNvPicPr>
            <a:picLocks noChangeAspect="1"/>
          </p:cNvPicPr>
          <p:nvPr/>
        </p:nvPicPr>
        <p:blipFill>
          <a:blip r:embed="rId4"/>
          <a:stretch>
            <a:fillRect/>
          </a:stretch>
        </p:blipFill>
        <p:spPr>
          <a:xfrm>
            <a:off x="8128853" y="-33667"/>
            <a:ext cx="4063145" cy="5325051"/>
          </a:xfrm>
          <a:prstGeom prst="rect">
            <a:avLst/>
          </a:prstGeom>
        </p:spPr>
      </p:pic>
      <p:sp>
        <p:nvSpPr>
          <p:cNvPr id="22" name="TextBox 21">
            <a:extLst>
              <a:ext uri="{FF2B5EF4-FFF2-40B4-BE49-F238E27FC236}">
                <a16:creationId xmlns:a16="http://schemas.microsoft.com/office/drawing/2014/main" id="{E32B4778-81AC-0E9C-757D-D1FEDDFB2A6F}"/>
              </a:ext>
            </a:extLst>
          </p:cNvPr>
          <p:cNvSpPr txBox="1"/>
          <p:nvPr/>
        </p:nvSpPr>
        <p:spPr>
          <a:xfrm>
            <a:off x="8005053" y="4508941"/>
            <a:ext cx="4063144"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John Piper</a:t>
            </a:r>
          </a:p>
        </p:txBody>
      </p:sp>
    </p:spTree>
    <p:extLst>
      <p:ext uri="{BB962C8B-B14F-4D97-AF65-F5344CB8AC3E}">
        <p14:creationId xmlns:p14="http://schemas.microsoft.com/office/powerpoint/2010/main" val="2905652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xit" presetSubtype="16" fill="hold" grpId="1" nodeType="withEffect">
                                  <p:stCondLst>
                                    <p:cond delay="0"/>
                                  </p:stCondLst>
                                  <p:childTnLst>
                                    <p:animEffect transition="out" filter="circle(in)">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par>
                                <p:cTn id="22" presetID="6"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3"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A picture containing blur&#10;&#10;Description automatically generated">
            <a:extLst>
              <a:ext uri="{FF2B5EF4-FFF2-40B4-BE49-F238E27FC236}">
                <a16:creationId xmlns:a16="http://schemas.microsoft.com/office/drawing/2014/main" id="{2A3C4E89-792C-16E0-93FA-AC3C9EF91F16}"/>
              </a:ext>
            </a:extLst>
          </p:cNvPr>
          <p:cNvPicPr>
            <a:picLocks noChangeAspect="1"/>
          </p:cNvPicPr>
          <p:nvPr/>
        </p:nvPicPr>
        <p:blipFill rotWithShape="1">
          <a:blip r:embed="rId2"/>
          <a:srcRect t="6656"/>
          <a:stretch/>
        </p:blipFill>
        <p:spPr>
          <a:xfrm>
            <a:off x="20" y="1282"/>
            <a:ext cx="12191980" cy="6856718"/>
          </a:xfrm>
          <a:prstGeom prst="rect">
            <a:avLst/>
          </a:prstGeom>
        </p:spPr>
      </p:pic>
      <p:pic>
        <p:nvPicPr>
          <p:cNvPr id="18" name="Picture 17" descr="A picture containing text, device, meter, gauge&#10;&#10;Description automatically generated">
            <a:extLst>
              <a:ext uri="{FF2B5EF4-FFF2-40B4-BE49-F238E27FC236}">
                <a16:creationId xmlns:a16="http://schemas.microsoft.com/office/drawing/2014/main" id="{3F015D26-749C-0F5E-5D83-E31C80AD781C}"/>
              </a:ext>
            </a:extLst>
          </p:cNvPr>
          <p:cNvPicPr>
            <a:picLocks noChangeAspect="1"/>
          </p:cNvPicPr>
          <p:nvPr/>
        </p:nvPicPr>
        <p:blipFill>
          <a:blip r:embed="rId3"/>
          <a:stretch>
            <a:fillRect/>
          </a:stretch>
        </p:blipFill>
        <p:spPr>
          <a:xfrm>
            <a:off x="411538" y="471237"/>
            <a:ext cx="11380960" cy="2957763"/>
          </a:xfrm>
          <a:prstGeom prst="rect">
            <a:avLst/>
          </a:prstGeom>
        </p:spPr>
      </p:pic>
    </p:spTree>
    <p:extLst>
      <p:ext uri="{BB962C8B-B14F-4D97-AF65-F5344CB8AC3E}">
        <p14:creationId xmlns:p14="http://schemas.microsoft.com/office/powerpoint/2010/main" val="42157607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blur&#10;&#10;Description automatically generated">
            <a:extLst>
              <a:ext uri="{FF2B5EF4-FFF2-40B4-BE49-F238E27FC236}">
                <a16:creationId xmlns:a16="http://schemas.microsoft.com/office/drawing/2014/main" id="{E7AAA884-1473-817F-0675-5150C3882302}"/>
              </a:ext>
            </a:extLst>
          </p:cNvPr>
          <p:cNvPicPr>
            <a:picLocks noChangeAspect="1"/>
          </p:cNvPicPr>
          <p:nvPr/>
        </p:nvPicPr>
        <p:blipFill rotWithShape="1">
          <a:blip r:embed="rId2">
            <a:alphaModFix amt="60000"/>
          </a:blip>
          <a:srcRect t="6639"/>
          <a:stretch/>
        </p:blipFill>
        <p:spPr>
          <a:xfrm>
            <a:off x="-1" y="10"/>
            <a:ext cx="12192001" cy="6857990"/>
          </a:xfrm>
          <a:prstGeom prst="rect">
            <a:avLst/>
          </a:prstGeom>
        </p:spPr>
      </p:pic>
      <p:sp>
        <p:nvSpPr>
          <p:cNvPr id="7" name="TextBox 6">
            <a:extLst>
              <a:ext uri="{FF2B5EF4-FFF2-40B4-BE49-F238E27FC236}">
                <a16:creationId xmlns:a16="http://schemas.microsoft.com/office/drawing/2014/main" id="{8BF6BDBA-C5F7-A8AA-B47C-E1868804F990}"/>
              </a:ext>
            </a:extLst>
          </p:cNvPr>
          <p:cNvSpPr txBox="1"/>
          <p:nvPr/>
        </p:nvSpPr>
        <p:spPr>
          <a:xfrm>
            <a:off x="0" y="1232431"/>
            <a:ext cx="12192000" cy="5539978"/>
          </a:xfrm>
          <a:prstGeom prst="rect">
            <a:avLst/>
          </a:prstGeom>
          <a:solidFill>
            <a:srgbClr val="000000">
              <a:alpha val="50196"/>
            </a:srgbClr>
          </a:solidFill>
        </p:spPr>
        <p:txBody>
          <a:bodyPr wrap="square" rtlCol="0">
            <a:spAutoFit/>
          </a:bodyPr>
          <a:lstStyle/>
          <a:p>
            <a:pPr lvl="1">
              <a:spcAft>
                <a:spcPts val="1200"/>
              </a:spcAft>
            </a:pPr>
            <a:r>
              <a:rPr lang="en-US" sz="3200" u="sng" dirty="0">
                <a:solidFill>
                  <a:schemeClr val="bg1"/>
                </a:solidFill>
                <a:latin typeface="Arial" panose="020B0604020202020204" pitchFamily="34" charset="0"/>
                <a:cs typeface="Arial" panose="020B0604020202020204" pitchFamily="34" charset="0"/>
              </a:rPr>
              <a:t>Apostles:</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Reveal to the apostles “all things” (Word of God, Jn 14:24, 26).</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Give the apostles perfect recall of all Jesus taught (Jn 14:26).</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Uncover and make known “all truth” (Jn 16:13; 1 Cor 2:12-13; 2 Pet 1:3; Jude 3).</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Miraculously confirm this truth (Mk 16:20; Heb 2:3).</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Inspire and preserve the writing (permanent record) of God’s Word (Matt 24:35; 2 Pet 1:20-21; Eph 3:3-4;  Rev 2:1, 7).</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Began at Pentecost (Jn 14:15-20; Acts 1:8; Acts 2:1-4).</a:t>
            </a:r>
          </a:p>
          <a:p>
            <a:pPr marL="457200" indent="-457200">
              <a:spcAft>
                <a:spcPts val="1200"/>
              </a:spcAft>
              <a:buFont typeface="Wingdings" pitchFamily="2" charset="2"/>
              <a:buChar char="§"/>
            </a:pPr>
            <a:r>
              <a:rPr lang="en-US" sz="2800" dirty="0">
                <a:solidFill>
                  <a:schemeClr val="bg1"/>
                </a:solidFill>
                <a:latin typeface="Arial" panose="020B0604020202020204" pitchFamily="34" charset="0"/>
                <a:cs typeface="Arial" panose="020B0604020202020204" pitchFamily="34" charset="0"/>
              </a:rPr>
              <a:t>Ended when the complete revelation of God was given (1 Cor 13:8-11).</a:t>
            </a:r>
          </a:p>
        </p:txBody>
      </p:sp>
      <p:pic>
        <p:nvPicPr>
          <p:cNvPr id="2" name="Picture 1" descr="A picture containing text, device, meter, gauge&#10;&#10;Description automatically generated">
            <a:extLst>
              <a:ext uri="{FF2B5EF4-FFF2-40B4-BE49-F238E27FC236}">
                <a16:creationId xmlns:a16="http://schemas.microsoft.com/office/drawing/2014/main" id="{2D5279FA-8695-077D-B574-05A030E3D9DB}"/>
              </a:ext>
            </a:extLst>
          </p:cNvPr>
          <p:cNvPicPr>
            <a:picLocks noChangeAspect="1"/>
          </p:cNvPicPr>
          <p:nvPr/>
        </p:nvPicPr>
        <p:blipFill>
          <a:blip r:embed="rId3"/>
          <a:stretch>
            <a:fillRect/>
          </a:stretch>
        </p:blipFill>
        <p:spPr>
          <a:xfrm>
            <a:off x="6039374" y="0"/>
            <a:ext cx="6149578" cy="1598195"/>
          </a:xfrm>
          <a:prstGeom prst="rect">
            <a:avLst/>
          </a:prstGeom>
        </p:spPr>
      </p:pic>
    </p:spTree>
    <p:extLst>
      <p:ext uri="{BB962C8B-B14F-4D97-AF65-F5344CB8AC3E}">
        <p14:creationId xmlns:p14="http://schemas.microsoft.com/office/powerpoint/2010/main" val="2653017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edge">
                                      <p:cBhvr>
                                        <p:cTn id="7" dur="2000"/>
                                        <p:tgtEl>
                                          <p:spTgt spid="7">
                                            <p:bg/>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2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1" dur="2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2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p:cTn id="24" dur="2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5" dur="2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6" dur="2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2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2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9" dur="2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 calcmode="lin" valueType="num">
                                      <p:cBhvr>
                                        <p:cTn id="45" dur="2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46" dur="2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47" dur="20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 calcmode="lin" valueType="num">
                                      <p:cBhvr>
                                        <p:cTn id="52" dur="2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53" dur="2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54" dur="2000"/>
                                        <p:tgtEl>
                                          <p:spTgt spid="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 calcmode="lin" valueType="num">
                                      <p:cBhvr>
                                        <p:cTn id="59" dur="2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60" dur="2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lur&#10;&#10;Description automatically generated">
            <a:extLst>
              <a:ext uri="{FF2B5EF4-FFF2-40B4-BE49-F238E27FC236}">
                <a16:creationId xmlns:a16="http://schemas.microsoft.com/office/drawing/2014/main" id="{153BC8DC-CCBE-7FCC-B99C-718B6D0DEA7D}"/>
              </a:ext>
            </a:extLst>
          </p:cNvPr>
          <p:cNvPicPr>
            <a:picLocks noChangeAspect="1"/>
          </p:cNvPicPr>
          <p:nvPr/>
        </p:nvPicPr>
        <p:blipFill rotWithShape="1">
          <a:blip r:embed="rId2">
            <a:alphaModFix amt="40000"/>
          </a:blip>
          <a:srcRect t="6639"/>
          <a:stretch/>
        </p:blipFill>
        <p:spPr>
          <a:xfrm>
            <a:off x="3" y="10"/>
            <a:ext cx="12191997" cy="6857990"/>
          </a:xfrm>
          <a:prstGeom prst="rect">
            <a:avLst/>
          </a:prstGeom>
        </p:spPr>
      </p:pic>
      <p:grpSp>
        <p:nvGrpSpPr>
          <p:cNvPr id="14" name="Group 13">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15"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descr="A picture containing text, device, meter, gauge&#10;&#10;Description automatically generated">
            <a:extLst>
              <a:ext uri="{FF2B5EF4-FFF2-40B4-BE49-F238E27FC236}">
                <a16:creationId xmlns:a16="http://schemas.microsoft.com/office/drawing/2014/main" id="{E22CA4CC-133F-8407-525C-5A57BF22F7D2}"/>
              </a:ext>
            </a:extLst>
          </p:cNvPr>
          <p:cNvPicPr>
            <a:picLocks noChangeAspect="1"/>
          </p:cNvPicPr>
          <p:nvPr/>
        </p:nvPicPr>
        <p:blipFill>
          <a:blip r:embed="rId3"/>
          <a:stretch>
            <a:fillRect/>
          </a:stretch>
        </p:blipFill>
        <p:spPr>
          <a:xfrm>
            <a:off x="5988091" y="62326"/>
            <a:ext cx="6149578" cy="1598195"/>
          </a:xfrm>
          <a:prstGeom prst="rect">
            <a:avLst/>
          </a:prstGeom>
        </p:spPr>
      </p:pic>
      <p:sp>
        <p:nvSpPr>
          <p:cNvPr id="7" name="TextBox 6">
            <a:extLst>
              <a:ext uri="{FF2B5EF4-FFF2-40B4-BE49-F238E27FC236}">
                <a16:creationId xmlns:a16="http://schemas.microsoft.com/office/drawing/2014/main" id="{A0467998-2EBE-2435-7A56-CD8439487CA5}"/>
              </a:ext>
            </a:extLst>
          </p:cNvPr>
          <p:cNvSpPr txBox="1"/>
          <p:nvPr/>
        </p:nvSpPr>
        <p:spPr>
          <a:xfrm>
            <a:off x="5364044" y="58809"/>
            <a:ext cx="6772101" cy="1754326"/>
          </a:xfrm>
          <a:prstGeom prst="rect">
            <a:avLst/>
          </a:prstGeom>
          <a:noFill/>
          <a:effectLst>
            <a:softEdge rad="63500"/>
          </a:effectLst>
        </p:spPr>
        <p:txBody>
          <a:bodyPr wrap="square" rtlCol="0">
            <a:spAutoFit/>
          </a:bodyPr>
          <a:lstStyle/>
          <a:p>
            <a:pPr algn="ctr"/>
            <a:r>
              <a:rPr lang="en-US" sz="3600" dirty="0">
                <a:solidFill>
                  <a:srgbClr val="FFDA66"/>
                </a:solidFill>
                <a:latin typeface="Arial" panose="020B0604020202020204" pitchFamily="34" charset="0"/>
                <a:cs typeface="Arial" panose="020B0604020202020204" pitchFamily="34" charset="0"/>
              </a:rPr>
              <a:t>The work of the Holy Spirit </a:t>
            </a:r>
          </a:p>
          <a:p>
            <a:pPr algn="ctr"/>
            <a:r>
              <a:rPr lang="en-US" sz="3600" dirty="0">
                <a:solidFill>
                  <a:srgbClr val="FFDA66"/>
                </a:solidFill>
                <a:latin typeface="Arial" panose="020B0604020202020204" pitchFamily="34" charset="0"/>
                <a:cs typeface="Arial" panose="020B0604020202020204" pitchFamily="34" charset="0"/>
              </a:rPr>
              <a:t>Is accomplished through the </a:t>
            </a:r>
            <a:r>
              <a:rPr lang="en-US" sz="3600" b="1" u="sng" dirty="0">
                <a:solidFill>
                  <a:srgbClr val="FFDA66"/>
                </a:solidFill>
                <a:latin typeface="Arial" panose="020B0604020202020204" pitchFamily="34" charset="0"/>
                <a:cs typeface="Arial" panose="020B0604020202020204" pitchFamily="34" charset="0"/>
              </a:rPr>
              <a:t>Word of God</a:t>
            </a:r>
          </a:p>
        </p:txBody>
      </p:sp>
      <p:sp>
        <p:nvSpPr>
          <p:cNvPr id="8" name="Rectangle 7">
            <a:extLst>
              <a:ext uri="{FF2B5EF4-FFF2-40B4-BE49-F238E27FC236}">
                <a16:creationId xmlns:a16="http://schemas.microsoft.com/office/drawing/2014/main" id="{84CCA59E-7271-E7F2-4BA9-08A39913D54D}"/>
              </a:ext>
            </a:extLst>
          </p:cNvPr>
          <p:cNvSpPr/>
          <p:nvPr/>
        </p:nvSpPr>
        <p:spPr>
          <a:xfrm>
            <a:off x="367738" y="1986971"/>
            <a:ext cx="44224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CONVERSION</a:t>
            </a:r>
          </a:p>
        </p:txBody>
      </p:sp>
      <p:sp>
        <p:nvSpPr>
          <p:cNvPr id="10" name="Rectangle 9">
            <a:extLst>
              <a:ext uri="{FF2B5EF4-FFF2-40B4-BE49-F238E27FC236}">
                <a16:creationId xmlns:a16="http://schemas.microsoft.com/office/drawing/2014/main" id="{D266103E-4EF6-211F-91DF-03BD865243A3}"/>
              </a:ext>
            </a:extLst>
          </p:cNvPr>
          <p:cNvSpPr/>
          <p:nvPr/>
        </p:nvSpPr>
        <p:spPr>
          <a:xfrm>
            <a:off x="367738" y="2817386"/>
            <a:ext cx="550355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SANCTIFICATION</a:t>
            </a:r>
          </a:p>
        </p:txBody>
      </p:sp>
      <p:sp>
        <p:nvSpPr>
          <p:cNvPr id="11" name="Rectangle 10">
            <a:extLst>
              <a:ext uri="{FF2B5EF4-FFF2-40B4-BE49-F238E27FC236}">
                <a16:creationId xmlns:a16="http://schemas.microsoft.com/office/drawing/2014/main" id="{A71416CC-26A6-2602-D8D2-A6D9B4143C2F}"/>
              </a:ext>
            </a:extLst>
          </p:cNvPr>
          <p:cNvSpPr/>
          <p:nvPr/>
        </p:nvSpPr>
        <p:spPr>
          <a:xfrm>
            <a:off x="338978" y="3617034"/>
            <a:ext cx="21831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LEADS</a:t>
            </a:r>
          </a:p>
        </p:txBody>
      </p:sp>
      <p:sp>
        <p:nvSpPr>
          <p:cNvPr id="13" name="Rectangle 12">
            <a:extLst>
              <a:ext uri="{FF2B5EF4-FFF2-40B4-BE49-F238E27FC236}">
                <a16:creationId xmlns:a16="http://schemas.microsoft.com/office/drawing/2014/main" id="{CBF3177E-177E-2856-7933-328AD87FBBAB}"/>
              </a:ext>
            </a:extLst>
          </p:cNvPr>
          <p:cNvSpPr/>
          <p:nvPr/>
        </p:nvSpPr>
        <p:spPr>
          <a:xfrm>
            <a:off x="338978" y="4416687"/>
            <a:ext cx="52875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BEARS WITNESS</a:t>
            </a:r>
          </a:p>
        </p:txBody>
      </p:sp>
      <p:sp>
        <p:nvSpPr>
          <p:cNvPr id="18" name="Rectangle 17">
            <a:extLst>
              <a:ext uri="{FF2B5EF4-FFF2-40B4-BE49-F238E27FC236}">
                <a16:creationId xmlns:a16="http://schemas.microsoft.com/office/drawing/2014/main" id="{BC978546-4996-D57E-E382-8B221CE1928D}"/>
              </a:ext>
            </a:extLst>
          </p:cNvPr>
          <p:cNvSpPr/>
          <p:nvPr/>
        </p:nvSpPr>
        <p:spPr>
          <a:xfrm>
            <a:off x="352696" y="5234027"/>
            <a:ext cx="355571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SEALED BY</a:t>
            </a:r>
          </a:p>
        </p:txBody>
      </p:sp>
      <p:sp>
        <p:nvSpPr>
          <p:cNvPr id="19" name="Rectangle 18">
            <a:extLst>
              <a:ext uri="{FF2B5EF4-FFF2-40B4-BE49-F238E27FC236}">
                <a16:creationId xmlns:a16="http://schemas.microsoft.com/office/drawing/2014/main" id="{523F4DA3-8F4C-D892-ED7C-FC3C8E3AE010}"/>
              </a:ext>
            </a:extLst>
          </p:cNvPr>
          <p:cNvSpPr/>
          <p:nvPr/>
        </p:nvSpPr>
        <p:spPr>
          <a:xfrm>
            <a:off x="367738" y="6033680"/>
            <a:ext cx="37583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300" dirty="0">
                <a:ln/>
                <a:solidFill>
                  <a:srgbClr val="FFDA66"/>
                </a:solidFill>
                <a:effectLst/>
              </a:rPr>
              <a:t>COMFORTS</a:t>
            </a:r>
          </a:p>
        </p:txBody>
      </p:sp>
    </p:spTree>
    <p:extLst>
      <p:ext uri="{BB962C8B-B14F-4D97-AF65-F5344CB8AC3E}">
        <p14:creationId xmlns:p14="http://schemas.microsoft.com/office/powerpoint/2010/main" val="2900731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16" fill="hold" nodeType="afterEffect">
                                  <p:stCondLst>
                                    <p:cond delay="1000"/>
                                  </p:stCondLst>
                                  <p:childTnLst>
                                    <p:animEffect transition="out" filter="circle(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strVal val="#ppt_w*0.70"/>
                                          </p:val>
                                        </p:tav>
                                        <p:tav tm="100000">
                                          <p:val>
                                            <p:strVal val="#ppt_w"/>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000" fill="hold"/>
                                        <p:tgtEl>
                                          <p:spTgt spid="10"/>
                                        </p:tgtEl>
                                        <p:attrNameLst>
                                          <p:attrName>ppt_w</p:attrName>
                                        </p:attrNameLst>
                                      </p:cBhvr>
                                      <p:tavLst>
                                        <p:tav tm="0">
                                          <p:val>
                                            <p:strVal val="#ppt_w*0.70"/>
                                          </p:val>
                                        </p:tav>
                                        <p:tav tm="100000">
                                          <p:val>
                                            <p:strVal val="#ppt_w"/>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animEffect transition="in" filter="fad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2000" fill="hold"/>
                                        <p:tgtEl>
                                          <p:spTgt spid="11"/>
                                        </p:tgtEl>
                                        <p:attrNameLst>
                                          <p:attrName>ppt_w</p:attrName>
                                        </p:attrNameLst>
                                      </p:cBhvr>
                                      <p:tavLst>
                                        <p:tav tm="0">
                                          <p:val>
                                            <p:strVal val="#ppt_w*0.70"/>
                                          </p:val>
                                        </p:tav>
                                        <p:tav tm="100000">
                                          <p:val>
                                            <p:strVal val="#ppt_w"/>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2000" fill="hold"/>
                                        <p:tgtEl>
                                          <p:spTgt spid="13"/>
                                        </p:tgtEl>
                                        <p:attrNameLst>
                                          <p:attrName>ppt_w</p:attrName>
                                        </p:attrNameLst>
                                      </p:cBhvr>
                                      <p:tavLst>
                                        <p:tav tm="0">
                                          <p:val>
                                            <p:strVal val="#ppt_w*0.70"/>
                                          </p:val>
                                        </p:tav>
                                        <p:tav tm="100000">
                                          <p:val>
                                            <p:strVal val="#ppt_w"/>
                                          </p:val>
                                        </p:tav>
                                      </p:tavLst>
                                    </p:anim>
                                    <p:anim calcmode="lin" valueType="num">
                                      <p:cBhvr>
                                        <p:cTn id="37" dur="2000" fill="hold"/>
                                        <p:tgtEl>
                                          <p:spTgt spid="13"/>
                                        </p:tgtEl>
                                        <p:attrNameLst>
                                          <p:attrName>ppt_h</p:attrName>
                                        </p:attrNameLst>
                                      </p:cBhvr>
                                      <p:tavLst>
                                        <p:tav tm="0">
                                          <p:val>
                                            <p:strVal val="#ppt_h"/>
                                          </p:val>
                                        </p:tav>
                                        <p:tav tm="100000">
                                          <p:val>
                                            <p:strVal val="#ppt_h"/>
                                          </p:val>
                                        </p:tav>
                                      </p:tavLst>
                                    </p:anim>
                                    <p:animEffect transition="in" filter="fade">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000" fill="hold"/>
                                        <p:tgtEl>
                                          <p:spTgt spid="18"/>
                                        </p:tgtEl>
                                        <p:attrNameLst>
                                          <p:attrName>ppt_w</p:attrName>
                                        </p:attrNameLst>
                                      </p:cBhvr>
                                      <p:tavLst>
                                        <p:tav tm="0">
                                          <p:val>
                                            <p:strVal val="#ppt_w*0.70"/>
                                          </p:val>
                                        </p:tav>
                                        <p:tav tm="100000">
                                          <p:val>
                                            <p:strVal val="#ppt_w"/>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animEffect transition="in" filter="fade">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2000" fill="hold"/>
                                        <p:tgtEl>
                                          <p:spTgt spid="19"/>
                                        </p:tgtEl>
                                        <p:attrNameLst>
                                          <p:attrName>ppt_w</p:attrName>
                                        </p:attrNameLst>
                                      </p:cBhvr>
                                      <p:tavLst>
                                        <p:tav tm="0">
                                          <p:val>
                                            <p:strVal val="#ppt_w*0.70"/>
                                          </p:val>
                                        </p:tav>
                                        <p:tav tm="100000">
                                          <p:val>
                                            <p:strVal val="#ppt_w"/>
                                          </p:val>
                                        </p:tav>
                                      </p:tavLst>
                                    </p:anim>
                                    <p:anim calcmode="lin" valueType="num">
                                      <p:cBhvr>
                                        <p:cTn id="51" dur="2000" fill="hold"/>
                                        <p:tgtEl>
                                          <p:spTgt spid="19"/>
                                        </p:tgtEl>
                                        <p:attrNameLst>
                                          <p:attrName>ppt_h</p:attrName>
                                        </p:attrNameLst>
                                      </p:cBhvr>
                                      <p:tavLst>
                                        <p:tav tm="0">
                                          <p:val>
                                            <p:strVal val="#ppt_h"/>
                                          </p:val>
                                        </p:tav>
                                        <p:tav tm="100000">
                                          <p:val>
                                            <p:strVal val="#ppt_h"/>
                                          </p:val>
                                        </p:tav>
                                      </p:tavLst>
                                    </p:anim>
                                    <p:animEffect transition="in" filter="fade">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3"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9074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TotalTime>
  <Words>411</Words>
  <Application>Microsoft Macintosh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49</cp:revision>
  <dcterms:created xsi:type="dcterms:W3CDTF">2022-11-04T15:22:56Z</dcterms:created>
  <dcterms:modified xsi:type="dcterms:W3CDTF">2022-12-10T16:19:49Z</dcterms:modified>
</cp:coreProperties>
</file>