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6" r:id="rId3"/>
    <p:sldId id="258" r:id="rId4"/>
    <p:sldId id="280" r:id="rId5"/>
    <p:sldId id="259" r:id="rId6"/>
    <p:sldId id="260" r:id="rId7"/>
    <p:sldId id="261" r:id="rId8"/>
    <p:sldId id="263" r:id="rId9"/>
    <p:sldId id="264" r:id="rId10"/>
    <p:sldId id="265" r:id="rId11"/>
    <p:sldId id="266" r:id="rId12"/>
    <p:sldId id="271" r:id="rId13"/>
    <p:sldId id="270" r:id="rId14"/>
    <p:sldId id="269" r:id="rId15"/>
    <p:sldId id="272" r:id="rId16"/>
    <p:sldId id="268" r:id="rId17"/>
    <p:sldId id="273" r:id="rId18"/>
    <p:sldId id="281" r:id="rId19"/>
    <p:sldId id="283" r:id="rId20"/>
    <p:sldId id="282" r:id="rId21"/>
    <p:sldId id="275" r:id="rId22"/>
    <p:sldId id="276" r:id="rId23"/>
    <p:sldId id="277" r:id="rId24"/>
    <p:sldId id="284" r:id="rId25"/>
    <p:sldId id="279"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DBC82-8A17-4135-95CE-64C0FC646409}" v="2550" dt="2023-05-27T21:16:37.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9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Cauley" userId="797b87d46de27a27" providerId="LiveId" clId="{A5226A22-57D4-43C7-947F-07F493952F68}"/>
    <pc:docChg chg="custSel modSld">
      <pc:chgData name="John McCauley" userId="797b87d46de27a27" providerId="LiveId" clId="{A5226A22-57D4-43C7-947F-07F493952F68}" dt="2023-05-28T12:41:14.736" v="22" actId="20577"/>
      <pc:docMkLst>
        <pc:docMk/>
      </pc:docMkLst>
      <pc:sldChg chg="modSp mod">
        <pc:chgData name="John McCauley" userId="797b87d46de27a27" providerId="LiveId" clId="{A5226A22-57D4-43C7-947F-07F493952F68}" dt="2023-05-28T12:41:14.736" v="22" actId="20577"/>
        <pc:sldMkLst>
          <pc:docMk/>
          <pc:sldMk cId="2720513607" sldId="256"/>
        </pc:sldMkLst>
        <pc:spChg chg="mod">
          <ac:chgData name="John McCauley" userId="797b87d46de27a27" providerId="LiveId" clId="{A5226A22-57D4-43C7-947F-07F493952F68}" dt="2023-05-28T12:41:14.736" v="22" actId="20577"/>
          <ac:spMkLst>
            <pc:docMk/>
            <pc:sldMk cId="2720513607" sldId="256"/>
            <ac:spMk id="2" creationId="{B4A600EB-E71A-BF3F-BB78-96FF4DDB1824}"/>
          </ac:spMkLst>
        </pc:spChg>
      </pc:sldChg>
    </pc:docChg>
  </pc:docChgLst>
  <pc:docChgLst>
    <pc:chgData name="John McCauley" userId="797b87d46de27a27" providerId="LiveId" clId="{F23DBC82-8A17-4135-95CE-64C0FC646409}"/>
    <pc:docChg chg="undo custSel addSld delSld modSld sldOrd modMainMaster">
      <pc:chgData name="John McCauley" userId="797b87d46de27a27" providerId="LiveId" clId="{F23DBC82-8A17-4135-95CE-64C0FC646409}" dt="2023-05-27T21:16:37.560" v="4530" actId="108"/>
      <pc:docMkLst>
        <pc:docMk/>
      </pc:docMkLst>
      <pc:sldChg chg="modSp mod modTransition">
        <pc:chgData name="John McCauley" userId="797b87d46de27a27" providerId="LiveId" clId="{F23DBC82-8A17-4135-95CE-64C0FC646409}" dt="2023-05-20T15:38:37.326" v="3436" actId="27636"/>
        <pc:sldMkLst>
          <pc:docMk/>
          <pc:sldMk cId="2720513607" sldId="256"/>
        </pc:sldMkLst>
        <pc:spChg chg="mod">
          <ac:chgData name="John McCauley" userId="797b87d46de27a27" providerId="LiveId" clId="{F23DBC82-8A17-4135-95CE-64C0FC646409}" dt="2023-05-20T15:38:37.326" v="3436" actId="27636"/>
          <ac:spMkLst>
            <pc:docMk/>
            <pc:sldMk cId="2720513607" sldId="256"/>
            <ac:spMk id="2" creationId="{B4A600EB-E71A-BF3F-BB78-96FF4DDB1824}"/>
          </ac:spMkLst>
        </pc:spChg>
        <pc:spChg chg="mod">
          <ac:chgData name="John McCauley" userId="797b87d46de27a27" providerId="LiveId" clId="{F23DBC82-8A17-4135-95CE-64C0FC646409}" dt="2023-05-20T15:38:37.092" v="3435"/>
          <ac:spMkLst>
            <pc:docMk/>
            <pc:sldMk cId="2720513607" sldId="256"/>
            <ac:spMk id="3" creationId="{9E09D969-E0D2-12DF-12E0-8C107A6CFCD0}"/>
          </ac:spMkLst>
        </pc:spChg>
        <pc:picChg chg="mod">
          <ac:chgData name="John McCauley" userId="797b87d46de27a27" providerId="LiveId" clId="{F23DBC82-8A17-4135-95CE-64C0FC646409}" dt="2023-05-20T15:38:37.092" v="3435"/>
          <ac:picMkLst>
            <pc:docMk/>
            <pc:sldMk cId="2720513607" sldId="256"/>
            <ac:picMk id="2050" creationId="{F668C230-9F62-EE93-F53B-72783402C805}"/>
          </ac:picMkLst>
        </pc:picChg>
      </pc:sldChg>
      <pc:sldChg chg="addSp modSp mod modTransition modAnim">
        <pc:chgData name="John McCauley" userId="797b87d46de27a27" providerId="LiveId" clId="{F23DBC82-8A17-4135-95CE-64C0FC646409}" dt="2023-05-27T20:25:45.599" v="4350" actId="20577"/>
        <pc:sldMkLst>
          <pc:docMk/>
          <pc:sldMk cId="3306670843" sldId="257"/>
        </pc:sldMkLst>
        <pc:spChg chg="mod">
          <ac:chgData name="John McCauley" userId="797b87d46de27a27" providerId="LiveId" clId="{F23DBC82-8A17-4135-95CE-64C0FC646409}" dt="2023-05-27T20:25:45.599" v="4350" actId="20577"/>
          <ac:spMkLst>
            <pc:docMk/>
            <pc:sldMk cId="3306670843" sldId="257"/>
            <ac:spMk id="2" creationId="{40BEF854-C04C-E37F-2872-A9D2346C2654}"/>
          </ac:spMkLst>
        </pc:spChg>
        <pc:picChg chg="mod">
          <ac:chgData name="John McCauley" userId="797b87d46de27a27" providerId="LiveId" clId="{F23DBC82-8A17-4135-95CE-64C0FC646409}" dt="2023-05-20T15:51:58.440" v="3551" actId="1076"/>
          <ac:picMkLst>
            <pc:docMk/>
            <pc:sldMk cId="3306670843" sldId="257"/>
            <ac:picMk id="1026" creationId="{66555DAE-26DC-7451-D290-DA25527188B6}"/>
          </ac:picMkLst>
        </pc:picChg>
        <pc:picChg chg="add mod">
          <ac:chgData name="John McCauley" userId="797b87d46de27a27" providerId="LiveId" clId="{F23DBC82-8A17-4135-95CE-64C0FC646409}" dt="2023-05-20T15:53:27.846" v="3632" actId="1076"/>
          <ac:picMkLst>
            <pc:docMk/>
            <pc:sldMk cId="3306670843" sldId="257"/>
            <ac:picMk id="1028" creationId="{C43A3DC9-2B17-05FA-4D43-A0544E1D7AFF}"/>
          </ac:picMkLst>
        </pc:picChg>
      </pc:sldChg>
      <pc:sldChg chg="addSp delSp modSp mod modTransition modAnim">
        <pc:chgData name="John McCauley" userId="797b87d46de27a27" providerId="LiveId" clId="{F23DBC82-8A17-4135-95CE-64C0FC646409}" dt="2023-05-26T19:13:44.796" v="3681"/>
        <pc:sldMkLst>
          <pc:docMk/>
          <pc:sldMk cId="3227579233" sldId="258"/>
        </pc:sldMkLst>
        <pc:spChg chg="mod">
          <ac:chgData name="John McCauley" userId="797b87d46de27a27" providerId="LiveId" clId="{F23DBC82-8A17-4135-95CE-64C0FC646409}" dt="2023-05-20T15:57:12.457" v="3644" actId="108"/>
          <ac:spMkLst>
            <pc:docMk/>
            <pc:sldMk cId="3227579233" sldId="258"/>
            <ac:spMk id="2" creationId="{40BEF854-C04C-E37F-2872-A9D2346C2654}"/>
          </ac:spMkLst>
        </pc:spChg>
        <pc:spChg chg="del mod">
          <ac:chgData name="John McCauley" userId="797b87d46de27a27" providerId="LiveId" clId="{F23DBC82-8A17-4135-95CE-64C0FC646409}" dt="2023-05-20T00:48:56.936" v="199" actId="478"/>
          <ac:spMkLst>
            <pc:docMk/>
            <pc:sldMk cId="3227579233" sldId="258"/>
            <ac:spMk id="3" creationId="{2118EE59-C69D-820E-80FE-66BF2D2593D3}"/>
          </ac:spMkLst>
        </pc:spChg>
        <pc:spChg chg="add del mod">
          <ac:chgData name="John McCauley" userId="797b87d46de27a27" providerId="LiveId" clId="{F23DBC82-8A17-4135-95CE-64C0FC646409}" dt="2023-05-20T15:57:06.371" v="3643" actId="478"/>
          <ac:spMkLst>
            <pc:docMk/>
            <pc:sldMk cId="3227579233" sldId="258"/>
            <ac:spMk id="4" creationId="{B79FD60F-CEAB-DA1D-1B3D-936A61BCBB35}"/>
          </ac:spMkLst>
        </pc:spChg>
        <pc:spChg chg="add del mod">
          <ac:chgData name="John McCauley" userId="797b87d46de27a27" providerId="LiveId" clId="{F23DBC82-8A17-4135-95CE-64C0FC646409}" dt="2023-05-20T15:57:04.135" v="3642" actId="478"/>
          <ac:spMkLst>
            <pc:docMk/>
            <pc:sldMk cId="3227579233" sldId="258"/>
            <ac:spMk id="5" creationId="{9BDC8022-9861-5589-36B9-07689535BB4E}"/>
          </ac:spMkLst>
        </pc:spChg>
      </pc:sldChg>
      <pc:sldChg chg="modSp add mod">
        <pc:chgData name="John McCauley" userId="797b87d46de27a27" providerId="LiveId" clId="{F23DBC82-8A17-4135-95CE-64C0FC646409}" dt="2023-05-20T15:38:37.092" v="3435"/>
        <pc:sldMkLst>
          <pc:docMk/>
          <pc:sldMk cId="1494717491" sldId="259"/>
        </pc:sldMkLst>
        <pc:spChg chg="mod">
          <ac:chgData name="John McCauley" userId="797b87d46de27a27" providerId="LiveId" clId="{F23DBC82-8A17-4135-95CE-64C0FC646409}" dt="2023-05-20T15:38:37.092" v="3435"/>
          <ac:spMkLst>
            <pc:docMk/>
            <pc:sldMk cId="1494717491" sldId="259"/>
            <ac:spMk id="2" creationId="{40BEF854-C04C-E37F-2872-A9D2346C2654}"/>
          </ac:spMkLst>
        </pc:spChg>
        <pc:spChg chg="mod">
          <ac:chgData name="John McCauley" userId="797b87d46de27a27" providerId="LiveId" clId="{F23DBC82-8A17-4135-95CE-64C0FC646409}" dt="2023-05-20T15:38:37.092" v="3435"/>
          <ac:spMkLst>
            <pc:docMk/>
            <pc:sldMk cId="1494717491" sldId="259"/>
            <ac:spMk id="3" creationId="{2118EE59-C69D-820E-80FE-66BF2D2593D3}"/>
          </ac:spMkLst>
        </pc:spChg>
        <pc:spChg chg="mod">
          <ac:chgData name="John McCauley" userId="797b87d46de27a27" providerId="LiveId" clId="{F23DBC82-8A17-4135-95CE-64C0FC646409}" dt="2023-05-20T15:38:37.092" v="3435"/>
          <ac:spMkLst>
            <pc:docMk/>
            <pc:sldMk cId="1494717491" sldId="259"/>
            <ac:spMk id="4" creationId="{B79FD60F-CEAB-DA1D-1B3D-936A61BCBB35}"/>
          </ac:spMkLst>
        </pc:spChg>
      </pc:sldChg>
      <pc:sldChg chg="modSp add mod">
        <pc:chgData name="John McCauley" userId="797b87d46de27a27" providerId="LiveId" clId="{F23DBC82-8A17-4135-95CE-64C0FC646409}" dt="2023-05-20T15:38:37.092" v="3435"/>
        <pc:sldMkLst>
          <pc:docMk/>
          <pc:sldMk cId="2907869044" sldId="260"/>
        </pc:sldMkLst>
        <pc:spChg chg="mod">
          <ac:chgData name="John McCauley" userId="797b87d46de27a27" providerId="LiveId" clId="{F23DBC82-8A17-4135-95CE-64C0FC646409}" dt="2023-05-20T15:38:37.092" v="3435"/>
          <ac:spMkLst>
            <pc:docMk/>
            <pc:sldMk cId="2907869044" sldId="260"/>
            <ac:spMk id="2" creationId="{40BEF854-C04C-E37F-2872-A9D2346C2654}"/>
          </ac:spMkLst>
        </pc:spChg>
        <pc:spChg chg="mod">
          <ac:chgData name="John McCauley" userId="797b87d46de27a27" providerId="LiveId" clId="{F23DBC82-8A17-4135-95CE-64C0FC646409}" dt="2023-05-20T15:38:37.092" v="3435"/>
          <ac:spMkLst>
            <pc:docMk/>
            <pc:sldMk cId="2907869044" sldId="260"/>
            <ac:spMk id="3" creationId="{2118EE59-C69D-820E-80FE-66BF2D2593D3}"/>
          </ac:spMkLst>
        </pc:spChg>
        <pc:spChg chg="mod">
          <ac:chgData name="John McCauley" userId="797b87d46de27a27" providerId="LiveId" clId="{F23DBC82-8A17-4135-95CE-64C0FC646409}" dt="2023-05-20T15:38:37.092" v="3435"/>
          <ac:spMkLst>
            <pc:docMk/>
            <pc:sldMk cId="2907869044" sldId="260"/>
            <ac:spMk id="4" creationId="{B79FD60F-CEAB-DA1D-1B3D-936A61BCBB35}"/>
          </ac:spMkLst>
        </pc:spChg>
      </pc:sldChg>
      <pc:sldChg chg="addSp delSp modSp add mod ord modAnim">
        <pc:chgData name="John McCauley" userId="797b87d46de27a27" providerId="LiveId" clId="{F23DBC82-8A17-4135-95CE-64C0FC646409}" dt="2023-05-26T19:41:38.851" v="3684"/>
        <pc:sldMkLst>
          <pc:docMk/>
          <pc:sldMk cId="1966426673" sldId="261"/>
        </pc:sldMkLst>
        <pc:spChg chg="mod">
          <ac:chgData name="John McCauley" userId="797b87d46de27a27" providerId="LiveId" clId="{F23DBC82-8A17-4135-95CE-64C0FC646409}" dt="2023-05-20T15:38:37.092" v="3435"/>
          <ac:spMkLst>
            <pc:docMk/>
            <pc:sldMk cId="1966426673" sldId="261"/>
            <ac:spMk id="2" creationId="{40BEF854-C04C-E37F-2872-A9D2346C2654}"/>
          </ac:spMkLst>
        </pc:spChg>
        <pc:spChg chg="del mod">
          <ac:chgData name="John McCauley" userId="797b87d46de27a27" providerId="LiveId" clId="{F23DBC82-8A17-4135-95CE-64C0FC646409}" dt="2023-05-20T00:42:50.692" v="175" actId="478"/>
          <ac:spMkLst>
            <pc:docMk/>
            <pc:sldMk cId="1966426673" sldId="261"/>
            <ac:spMk id="3" creationId="{2118EE59-C69D-820E-80FE-66BF2D2593D3}"/>
          </ac:spMkLst>
        </pc:spChg>
        <pc:spChg chg="mod">
          <ac:chgData name="John McCauley" userId="797b87d46de27a27" providerId="LiveId" clId="{F23DBC82-8A17-4135-95CE-64C0FC646409}" dt="2023-05-20T15:38:37.092" v="3435"/>
          <ac:spMkLst>
            <pc:docMk/>
            <pc:sldMk cId="1966426673" sldId="261"/>
            <ac:spMk id="4" creationId="{B79FD60F-CEAB-DA1D-1B3D-936A61BCBB35}"/>
          </ac:spMkLst>
        </pc:spChg>
        <pc:spChg chg="add mod">
          <ac:chgData name="John McCauley" userId="797b87d46de27a27" providerId="LiveId" clId="{F23DBC82-8A17-4135-95CE-64C0FC646409}" dt="2023-05-20T15:38:37.092" v="3435"/>
          <ac:spMkLst>
            <pc:docMk/>
            <pc:sldMk cId="1966426673" sldId="261"/>
            <ac:spMk id="5" creationId="{A2964CD4-557D-0322-68DD-CEA64DB7F2E2}"/>
          </ac:spMkLst>
        </pc:spChg>
      </pc:sldChg>
      <pc:sldChg chg="addSp delSp modSp add del mod">
        <pc:chgData name="John McCauley" userId="797b87d46de27a27" providerId="LiveId" clId="{F23DBC82-8A17-4135-95CE-64C0FC646409}" dt="2023-05-20T00:49:39.795" v="206" actId="47"/>
        <pc:sldMkLst>
          <pc:docMk/>
          <pc:sldMk cId="3952133348" sldId="262"/>
        </pc:sldMkLst>
        <pc:spChg chg="del">
          <ac:chgData name="John McCauley" userId="797b87d46de27a27" providerId="LiveId" clId="{F23DBC82-8A17-4135-95CE-64C0FC646409}" dt="2023-05-20T00:43:08.807" v="179" actId="478"/>
          <ac:spMkLst>
            <pc:docMk/>
            <pc:sldMk cId="3952133348" sldId="262"/>
            <ac:spMk id="3" creationId="{2118EE59-C69D-820E-80FE-66BF2D2593D3}"/>
          </ac:spMkLst>
        </pc:spChg>
        <pc:spChg chg="mod">
          <ac:chgData name="John McCauley" userId="797b87d46de27a27" providerId="LiveId" clId="{F23DBC82-8A17-4135-95CE-64C0FC646409}" dt="2023-05-20T00:43:24.059" v="183" actId="1076"/>
          <ac:spMkLst>
            <pc:docMk/>
            <pc:sldMk cId="3952133348" sldId="262"/>
            <ac:spMk id="4" creationId="{B79FD60F-CEAB-DA1D-1B3D-936A61BCBB35}"/>
          </ac:spMkLst>
        </pc:spChg>
        <pc:spChg chg="add mod">
          <ac:chgData name="John McCauley" userId="797b87d46de27a27" providerId="LiveId" clId="{F23DBC82-8A17-4135-95CE-64C0FC646409}" dt="2023-05-20T00:43:18.460" v="182" actId="20577"/>
          <ac:spMkLst>
            <pc:docMk/>
            <pc:sldMk cId="3952133348" sldId="262"/>
            <ac:spMk id="5" creationId="{DB549B90-75C1-FC12-5CDC-DBC2FD6C2AF5}"/>
          </ac:spMkLst>
        </pc:spChg>
      </pc:sldChg>
      <pc:sldChg chg="modSp add mod">
        <pc:chgData name="John McCauley" userId="797b87d46de27a27" providerId="LiveId" clId="{F23DBC82-8A17-4135-95CE-64C0FC646409}" dt="2023-05-25T03:12:36.785" v="3673" actId="255"/>
        <pc:sldMkLst>
          <pc:docMk/>
          <pc:sldMk cId="1150074999" sldId="263"/>
        </pc:sldMkLst>
        <pc:spChg chg="mod">
          <ac:chgData name="John McCauley" userId="797b87d46de27a27" providerId="LiveId" clId="{F23DBC82-8A17-4135-95CE-64C0FC646409}" dt="2023-05-20T15:38:37.092" v="3435"/>
          <ac:spMkLst>
            <pc:docMk/>
            <pc:sldMk cId="1150074999" sldId="263"/>
            <ac:spMk id="2" creationId="{40BEF854-C04C-E37F-2872-A9D2346C2654}"/>
          </ac:spMkLst>
        </pc:spChg>
        <pc:spChg chg="mod">
          <ac:chgData name="John McCauley" userId="797b87d46de27a27" providerId="LiveId" clId="{F23DBC82-8A17-4135-95CE-64C0FC646409}" dt="2023-05-20T15:38:37.092" v="3435"/>
          <ac:spMkLst>
            <pc:docMk/>
            <pc:sldMk cId="1150074999" sldId="263"/>
            <ac:spMk id="3" creationId="{2118EE59-C69D-820E-80FE-66BF2D2593D3}"/>
          </ac:spMkLst>
        </pc:spChg>
        <pc:spChg chg="mod">
          <ac:chgData name="John McCauley" userId="797b87d46de27a27" providerId="LiveId" clId="{F23DBC82-8A17-4135-95CE-64C0FC646409}" dt="2023-05-25T03:12:36.785" v="3673" actId="255"/>
          <ac:spMkLst>
            <pc:docMk/>
            <pc:sldMk cId="1150074999" sldId="263"/>
            <ac:spMk id="4" creationId="{B79FD60F-CEAB-DA1D-1B3D-936A61BCBB35}"/>
          </ac:spMkLst>
        </pc:spChg>
      </pc:sldChg>
      <pc:sldChg chg="modSp add mod modAnim">
        <pc:chgData name="John McCauley" userId="797b87d46de27a27" providerId="LiveId" clId="{F23DBC82-8A17-4135-95CE-64C0FC646409}" dt="2023-05-26T19:41:58.412" v="3689"/>
        <pc:sldMkLst>
          <pc:docMk/>
          <pc:sldMk cId="2387791955" sldId="264"/>
        </pc:sldMkLst>
        <pc:spChg chg="mod">
          <ac:chgData name="John McCauley" userId="797b87d46de27a27" providerId="LiveId" clId="{F23DBC82-8A17-4135-95CE-64C0FC646409}" dt="2023-05-20T15:38:37.092" v="3435"/>
          <ac:spMkLst>
            <pc:docMk/>
            <pc:sldMk cId="2387791955" sldId="264"/>
            <ac:spMk id="2" creationId="{40BEF854-C04C-E37F-2872-A9D2346C2654}"/>
          </ac:spMkLst>
        </pc:spChg>
        <pc:spChg chg="mod">
          <ac:chgData name="John McCauley" userId="797b87d46de27a27" providerId="LiveId" clId="{F23DBC82-8A17-4135-95CE-64C0FC646409}" dt="2023-05-26T19:41:48.482" v="3686" actId="1076"/>
          <ac:spMkLst>
            <pc:docMk/>
            <pc:sldMk cId="2387791955" sldId="264"/>
            <ac:spMk id="3" creationId="{2118EE59-C69D-820E-80FE-66BF2D2593D3}"/>
          </ac:spMkLst>
        </pc:spChg>
        <pc:spChg chg="mod">
          <ac:chgData name="John McCauley" userId="797b87d46de27a27" providerId="LiveId" clId="{F23DBC82-8A17-4135-95CE-64C0FC646409}" dt="2023-05-20T15:38:37.092" v="3435"/>
          <ac:spMkLst>
            <pc:docMk/>
            <pc:sldMk cId="2387791955" sldId="264"/>
            <ac:spMk id="4" creationId="{B79FD60F-CEAB-DA1D-1B3D-936A61BCBB35}"/>
          </ac:spMkLst>
        </pc:spChg>
      </pc:sldChg>
      <pc:sldChg chg="modSp add mod">
        <pc:chgData name="John McCauley" userId="797b87d46de27a27" providerId="LiveId" clId="{F23DBC82-8A17-4135-95CE-64C0FC646409}" dt="2023-05-20T15:38:37.092" v="3435"/>
        <pc:sldMkLst>
          <pc:docMk/>
          <pc:sldMk cId="3829925276" sldId="265"/>
        </pc:sldMkLst>
        <pc:spChg chg="mod">
          <ac:chgData name="John McCauley" userId="797b87d46de27a27" providerId="LiveId" clId="{F23DBC82-8A17-4135-95CE-64C0FC646409}" dt="2023-05-20T15:38:37.092" v="3435"/>
          <ac:spMkLst>
            <pc:docMk/>
            <pc:sldMk cId="3829925276" sldId="265"/>
            <ac:spMk id="2" creationId="{40BEF854-C04C-E37F-2872-A9D2346C2654}"/>
          </ac:spMkLst>
        </pc:spChg>
        <pc:spChg chg="mod">
          <ac:chgData name="John McCauley" userId="797b87d46de27a27" providerId="LiveId" clId="{F23DBC82-8A17-4135-95CE-64C0FC646409}" dt="2023-05-20T15:38:37.092" v="3435"/>
          <ac:spMkLst>
            <pc:docMk/>
            <pc:sldMk cId="3829925276" sldId="265"/>
            <ac:spMk id="3" creationId="{2118EE59-C69D-820E-80FE-66BF2D2593D3}"/>
          </ac:spMkLst>
        </pc:spChg>
        <pc:spChg chg="mod">
          <ac:chgData name="John McCauley" userId="797b87d46de27a27" providerId="LiveId" clId="{F23DBC82-8A17-4135-95CE-64C0FC646409}" dt="2023-05-20T15:38:37.092" v="3435"/>
          <ac:spMkLst>
            <pc:docMk/>
            <pc:sldMk cId="3829925276" sldId="265"/>
            <ac:spMk id="4" creationId="{B79FD60F-CEAB-DA1D-1B3D-936A61BCBB35}"/>
          </ac:spMkLst>
        </pc:spChg>
      </pc:sldChg>
      <pc:sldChg chg="modSp add mod">
        <pc:chgData name="John McCauley" userId="797b87d46de27a27" providerId="LiveId" clId="{F23DBC82-8A17-4135-95CE-64C0FC646409}" dt="2023-05-25T03:14:13.113" v="3678" actId="404"/>
        <pc:sldMkLst>
          <pc:docMk/>
          <pc:sldMk cId="3292601212" sldId="266"/>
        </pc:sldMkLst>
        <pc:spChg chg="mod">
          <ac:chgData name="John McCauley" userId="797b87d46de27a27" providerId="LiveId" clId="{F23DBC82-8A17-4135-95CE-64C0FC646409}" dt="2023-05-20T15:38:37.092" v="3435"/>
          <ac:spMkLst>
            <pc:docMk/>
            <pc:sldMk cId="3292601212" sldId="266"/>
            <ac:spMk id="2" creationId="{40BEF854-C04C-E37F-2872-A9D2346C2654}"/>
          </ac:spMkLst>
        </pc:spChg>
        <pc:spChg chg="mod">
          <ac:chgData name="John McCauley" userId="797b87d46de27a27" providerId="LiveId" clId="{F23DBC82-8A17-4135-95CE-64C0FC646409}" dt="2023-05-20T15:38:37.092" v="3435"/>
          <ac:spMkLst>
            <pc:docMk/>
            <pc:sldMk cId="3292601212" sldId="266"/>
            <ac:spMk id="3" creationId="{2118EE59-C69D-820E-80FE-66BF2D2593D3}"/>
          </ac:spMkLst>
        </pc:spChg>
        <pc:spChg chg="mod">
          <ac:chgData name="John McCauley" userId="797b87d46de27a27" providerId="LiveId" clId="{F23DBC82-8A17-4135-95CE-64C0FC646409}" dt="2023-05-25T03:14:13.113" v="3678" actId="404"/>
          <ac:spMkLst>
            <pc:docMk/>
            <pc:sldMk cId="3292601212" sldId="266"/>
            <ac:spMk id="4" creationId="{B79FD60F-CEAB-DA1D-1B3D-936A61BCBB35}"/>
          </ac:spMkLst>
        </pc:spChg>
      </pc:sldChg>
      <pc:sldChg chg="modSp add del mod">
        <pc:chgData name="John McCauley" userId="797b87d46de27a27" providerId="LiveId" clId="{F23DBC82-8A17-4135-95CE-64C0FC646409}" dt="2023-05-20T01:57:15.535" v="1050" actId="47"/>
        <pc:sldMkLst>
          <pc:docMk/>
          <pc:sldMk cId="3706210836" sldId="267"/>
        </pc:sldMkLst>
        <pc:spChg chg="mod">
          <ac:chgData name="John McCauley" userId="797b87d46de27a27" providerId="LiveId" clId="{F23DBC82-8A17-4135-95CE-64C0FC646409}" dt="2023-05-20T01:54:48.790" v="1019" actId="108"/>
          <ac:spMkLst>
            <pc:docMk/>
            <pc:sldMk cId="3706210836" sldId="267"/>
            <ac:spMk id="2" creationId="{40BEF854-C04C-E37F-2872-A9D2346C2654}"/>
          </ac:spMkLst>
        </pc:spChg>
        <pc:spChg chg="mod">
          <ac:chgData name="John McCauley" userId="797b87d46de27a27" providerId="LiveId" clId="{F23DBC82-8A17-4135-95CE-64C0FC646409}" dt="2023-05-20T01:53:34.176" v="1006" actId="20577"/>
          <ac:spMkLst>
            <pc:docMk/>
            <pc:sldMk cId="3706210836" sldId="267"/>
            <ac:spMk id="3" creationId="{2118EE59-C69D-820E-80FE-66BF2D2593D3}"/>
          </ac:spMkLst>
        </pc:spChg>
        <pc:spChg chg="mod">
          <ac:chgData name="John McCauley" userId="797b87d46de27a27" providerId="LiveId" clId="{F23DBC82-8A17-4135-95CE-64C0FC646409}" dt="2023-05-20T01:54:32.342" v="1018" actId="20577"/>
          <ac:spMkLst>
            <pc:docMk/>
            <pc:sldMk cId="3706210836" sldId="267"/>
            <ac:spMk id="4" creationId="{B79FD60F-CEAB-DA1D-1B3D-936A61BCBB35}"/>
          </ac:spMkLst>
        </pc:spChg>
      </pc:sldChg>
      <pc:sldChg chg="addSp delSp modSp add mod delAnim modAnim">
        <pc:chgData name="John McCauley" userId="797b87d46de27a27" providerId="LiveId" clId="{F23DBC82-8A17-4135-95CE-64C0FC646409}" dt="2023-05-27T20:48:05.343" v="4364" actId="14100"/>
        <pc:sldMkLst>
          <pc:docMk/>
          <pc:sldMk cId="3157783272" sldId="268"/>
        </pc:sldMkLst>
        <pc:spChg chg="del mod">
          <ac:chgData name="John McCauley" userId="797b87d46de27a27" providerId="LiveId" clId="{F23DBC82-8A17-4135-95CE-64C0FC646409}" dt="2023-05-20T15:59:04.768" v="3667" actId="478"/>
          <ac:spMkLst>
            <pc:docMk/>
            <pc:sldMk cId="3157783272" sldId="268"/>
            <ac:spMk id="2" creationId="{40BEF854-C04C-E37F-2872-A9D2346C2654}"/>
          </ac:spMkLst>
        </pc:spChg>
        <pc:spChg chg="del">
          <ac:chgData name="John McCauley" userId="797b87d46de27a27" providerId="LiveId" clId="{F23DBC82-8A17-4135-95CE-64C0FC646409}" dt="2023-05-20T01:07:58.143" v="265" actId="478"/>
          <ac:spMkLst>
            <pc:docMk/>
            <pc:sldMk cId="3157783272" sldId="268"/>
            <ac:spMk id="3" creationId="{2118EE59-C69D-820E-80FE-66BF2D2593D3}"/>
          </ac:spMkLst>
        </pc:spChg>
        <pc:spChg chg="del">
          <ac:chgData name="John McCauley" userId="797b87d46de27a27" providerId="LiveId" clId="{F23DBC82-8A17-4135-95CE-64C0FC646409}" dt="2023-05-20T01:08:01.566" v="266" actId="478"/>
          <ac:spMkLst>
            <pc:docMk/>
            <pc:sldMk cId="3157783272" sldId="268"/>
            <ac:spMk id="4" creationId="{B79FD60F-CEAB-DA1D-1B3D-936A61BCBB35}"/>
          </ac:spMkLst>
        </pc:spChg>
        <pc:spChg chg="add mod">
          <ac:chgData name="John McCauley" userId="797b87d46de27a27" providerId="LiveId" clId="{F23DBC82-8A17-4135-95CE-64C0FC646409}" dt="2023-05-27T20:47:55.977" v="4359" actId="14100"/>
          <ac:spMkLst>
            <pc:docMk/>
            <pc:sldMk cId="3157783272" sldId="268"/>
            <ac:spMk id="5" creationId="{2E757A5C-D2F1-5573-3C08-5423FDE23A2E}"/>
          </ac:spMkLst>
        </pc:spChg>
        <pc:spChg chg="add del mod">
          <ac:chgData name="John McCauley" userId="797b87d46de27a27" providerId="LiveId" clId="{F23DBC82-8A17-4135-95CE-64C0FC646409}" dt="2023-05-20T01:42:49.699" v="937" actId="478"/>
          <ac:spMkLst>
            <pc:docMk/>
            <pc:sldMk cId="3157783272" sldId="268"/>
            <ac:spMk id="6" creationId="{3D68703F-674E-A460-C04C-84EDBFE61A93}"/>
          </ac:spMkLst>
        </pc:spChg>
        <pc:spChg chg="add del mod">
          <ac:chgData name="John McCauley" userId="797b87d46de27a27" providerId="LiveId" clId="{F23DBC82-8A17-4135-95CE-64C0FC646409}" dt="2023-05-20T01:42:49.699" v="937" actId="478"/>
          <ac:spMkLst>
            <pc:docMk/>
            <pc:sldMk cId="3157783272" sldId="268"/>
            <ac:spMk id="7" creationId="{B9207F58-054E-66DC-5AAE-4E88C4FCB84D}"/>
          </ac:spMkLst>
        </pc:spChg>
        <pc:spChg chg="add mod">
          <ac:chgData name="John McCauley" userId="797b87d46de27a27" providerId="LiveId" clId="{F23DBC82-8A17-4135-95CE-64C0FC646409}" dt="2023-05-27T20:48:05.343" v="4364" actId="14100"/>
          <ac:spMkLst>
            <pc:docMk/>
            <pc:sldMk cId="3157783272" sldId="268"/>
            <ac:spMk id="8" creationId="{5584EE96-4CB9-B9CF-67D3-58964642EB90}"/>
          </ac:spMkLst>
        </pc:spChg>
        <pc:spChg chg="add mod">
          <ac:chgData name="John McCauley" userId="797b87d46de27a27" providerId="LiveId" clId="{F23DBC82-8A17-4135-95CE-64C0FC646409}" dt="2023-05-20T15:38:37.092" v="3435"/>
          <ac:spMkLst>
            <pc:docMk/>
            <pc:sldMk cId="3157783272" sldId="268"/>
            <ac:spMk id="9" creationId="{35936AAD-2250-A8EB-0B9E-987DB353C20B}"/>
          </ac:spMkLst>
        </pc:spChg>
        <pc:spChg chg="add mod">
          <ac:chgData name="John McCauley" userId="797b87d46de27a27" providerId="LiveId" clId="{F23DBC82-8A17-4135-95CE-64C0FC646409}" dt="2023-05-26T20:24:13.519" v="3735" actId="1076"/>
          <ac:spMkLst>
            <pc:docMk/>
            <pc:sldMk cId="3157783272" sldId="268"/>
            <ac:spMk id="10" creationId="{07C20387-224B-CA42-470A-71A1B35842C1}"/>
          </ac:spMkLst>
        </pc:spChg>
        <pc:spChg chg="add mod">
          <ac:chgData name="John McCauley" userId="797b87d46de27a27" providerId="LiveId" clId="{F23DBC82-8A17-4135-95CE-64C0FC646409}" dt="2023-05-26T20:23:53.884" v="3733" actId="1076"/>
          <ac:spMkLst>
            <pc:docMk/>
            <pc:sldMk cId="3157783272" sldId="268"/>
            <ac:spMk id="11" creationId="{805210D3-39A1-AEDE-0820-A22011131BBE}"/>
          </ac:spMkLst>
        </pc:spChg>
        <pc:spChg chg="add mod">
          <ac:chgData name="John McCauley" userId="797b87d46de27a27" providerId="LiveId" clId="{F23DBC82-8A17-4135-95CE-64C0FC646409}" dt="2023-05-26T20:23:41.754" v="3732" actId="1076"/>
          <ac:spMkLst>
            <pc:docMk/>
            <pc:sldMk cId="3157783272" sldId="268"/>
            <ac:spMk id="12" creationId="{D78746B1-57FC-C383-4FA5-80F7ED30754C}"/>
          </ac:spMkLst>
        </pc:spChg>
        <pc:spChg chg="add mod">
          <ac:chgData name="John McCauley" userId="797b87d46de27a27" providerId="LiveId" clId="{F23DBC82-8A17-4135-95CE-64C0FC646409}" dt="2023-05-26T20:25:49.124" v="3742" actId="13822"/>
          <ac:spMkLst>
            <pc:docMk/>
            <pc:sldMk cId="3157783272" sldId="268"/>
            <ac:spMk id="13" creationId="{53FAB135-48AE-8210-9440-66680B1DC480}"/>
          </ac:spMkLst>
        </pc:spChg>
        <pc:spChg chg="add mod">
          <ac:chgData name="John McCauley" userId="797b87d46de27a27" providerId="LiveId" clId="{F23DBC82-8A17-4135-95CE-64C0FC646409}" dt="2023-05-26T20:25:42.193" v="3741" actId="13822"/>
          <ac:spMkLst>
            <pc:docMk/>
            <pc:sldMk cId="3157783272" sldId="268"/>
            <ac:spMk id="14" creationId="{46C4929A-EB11-FED1-6E7B-F4B97BBF4322}"/>
          </ac:spMkLst>
        </pc:spChg>
        <pc:picChg chg="add mod">
          <ac:chgData name="John McCauley" userId="797b87d46de27a27" providerId="LiveId" clId="{F23DBC82-8A17-4135-95CE-64C0FC646409}" dt="2023-05-26T20:24:13.519" v="3735" actId="1076"/>
          <ac:picMkLst>
            <pc:docMk/>
            <pc:sldMk cId="3157783272" sldId="268"/>
            <ac:picMk id="4098" creationId="{EFEC3615-8252-77A6-2971-F69E9430BDCE}"/>
          </ac:picMkLst>
        </pc:picChg>
        <pc:picChg chg="add mod">
          <ac:chgData name="John McCauley" userId="797b87d46de27a27" providerId="LiveId" clId="{F23DBC82-8A17-4135-95CE-64C0FC646409}" dt="2023-05-26T20:24:18.998" v="3736" actId="1076"/>
          <ac:picMkLst>
            <pc:docMk/>
            <pc:sldMk cId="3157783272" sldId="268"/>
            <ac:picMk id="4100" creationId="{402C6A56-950D-D5FE-5005-05FC18CD3EEE}"/>
          </ac:picMkLst>
        </pc:picChg>
        <pc:picChg chg="add mod">
          <ac:chgData name="John McCauley" userId="797b87d46de27a27" providerId="LiveId" clId="{F23DBC82-8A17-4135-95CE-64C0FC646409}" dt="2023-05-26T20:28:32.856" v="3749" actId="1076"/>
          <ac:picMkLst>
            <pc:docMk/>
            <pc:sldMk cId="3157783272" sldId="268"/>
            <ac:picMk id="4102" creationId="{972E1BB5-A2A4-BE65-9F78-C004AC17E432}"/>
          </ac:picMkLst>
        </pc:picChg>
        <pc:picChg chg="add del">
          <ac:chgData name="John McCauley" userId="797b87d46de27a27" providerId="LiveId" clId="{F23DBC82-8A17-4135-95CE-64C0FC646409}" dt="2023-05-20T02:13:40.918" v="1359"/>
          <ac:picMkLst>
            <pc:docMk/>
            <pc:sldMk cId="3157783272" sldId="268"/>
            <ac:picMk id="4104" creationId="{CEA2D4F3-6390-6544-9B64-73DCA91A1EA4}"/>
          </ac:picMkLst>
        </pc:picChg>
        <pc:picChg chg="add mod">
          <ac:chgData name="John McCauley" userId="797b87d46de27a27" providerId="LiveId" clId="{F23DBC82-8A17-4135-95CE-64C0FC646409}" dt="2023-05-26T20:28:01.070" v="3748" actId="1076"/>
          <ac:picMkLst>
            <pc:docMk/>
            <pc:sldMk cId="3157783272" sldId="268"/>
            <ac:picMk id="4106" creationId="{59F6AF8F-ABBD-1C3E-1222-02FEE15ACF21}"/>
          </ac:picMkLst>
        </pc:picChg>
      </pc:sldChg>
      <pc:sldChg chg="modSp add mod">
        <pc:chgData name="John McCauley" userId="797b87d46de27a27" providerId="LiveId" clId="{F23DBC82-8A17-4135-95CE-64C0FC646409}" dt="2023-05-20T15:39:31.082" v="3439" actId="255"/>
        <pc:sldMkLst>
          <pc:docMk/>
          <pc:sldMk cId="805407146" sldId="269"/>
        </pc:sldMkLst>
        <pc:spChg chg="mod">
          <ac:chgData name="John McCauley" userId="797b87d46de27a27" providerId="LiveId" clId="{F23DBC82-8A17-4135-95CE-64C0FC646409}" dt="2023-05-20T15:38:37.092" v="3435"/>
          <ac:spMkLst>
            <pc:docMk/>
            <pc:sldMk cId="805407146" sldId="269"/>
            <ac:spMk id="2" creationId="{40BEF854-C04C-E37F-2872-A9D2346C2654}"/>
          </ac:spMkLst>
        </pc:spChg>
        <pc:spChg chg="mod">
          <ac:chgData name="John McCauley" userId="797b87d46de27a27" providerId="LiveId" clId="{F23DBC82-8A17-4135-95CE-64C0FC646409}" dt="2023-05-20T15:38:37.092" v="3435"/>
          <ac:spMkLst>
            <pc:docMk/>
            <pc:sldMk cId="805407146" sldId="269"/>
            <ac:spMk id="3" creationId="{2118EE59-C69D-820E-80FE-66BF2D2593D3}"/>
          </ac:spMkLst>
        </pc:spChg>
        <pc:spChg chg="mod">
          <ac:chgData name="John McCauley" userId="797b87d46de27a27" providerId="LiveId" clId="{F23DBC82-8A17-4135-95CE-64C0FC646409}" dt="2023-05-20T15:39:31.082" v="3439" actId="255"/>
          <ac:spMkLst>
            <pc:docMk/>
            <pc:sldMk cId="805407146" sldId="269"/>
            <ac:spMk id="4" creationId="{B79FD60F-CEAB-DA1D-1B3D-936A61BCBB35}"/>
          </ac:spMkLst>
        </pc:spChg>
      </pc:sldChg>
      <pc:sldChg chg="modSp add mod">
        <pc:chgData name="John McCauley" userId="797b87d46de27a27" providerId="LiveId" clId="{F23DBC82-8A17-4135-95CE-64C0FC646409}" dt="2023-05-20T15:38:37.092" v="3435"/>
        <pc:sldMkLst>
          <pc:docMk/>
          <pc:sldMk cId="4169920937" sldId="270"/>
        </pc:sldMkLst>
        <pc:spChg chg="mod">
          <ac:chgData name="John McCauley" userId="797b87d46de27a27" providerId="LiveId" clId="{F23DBC82-8A17-4135-95CE-64C0FC646409}" dt="2023-05-20T15:38:37.092" v="3435"/>
          <ac:spMkLst>
            <pc:docMk/>
            <pc:sldMk cId="4169920937" sldId="270"/>
            <ac:spMk id="2" creationId="{40BEF854-C04C-E37F-2872-A9D2346C2654}"/>
          </ac:spMkLst>
        </pc:spChg>
        <pc:spChg chg="mod">
          <ac:chgData name="John McCauley" userId="797b87d46de27a27" providerId="LiveId" clId="{F23DBC82-8A17-4135-95CE-64C0FC646409}" dt="2023-05-20T15:38:37.092" v="3435"/>
          <ac:spMkLst>
            <pc:docMk/>
            <pc:sldMk cId="4169920937" sldId="270"/>
            <ac:spMk id="3" creationId="{2118EE59-C69D-820E-80FE-66BF2D2593D3}"/>
          </ac:spMkLst>
        </pc:spChg>
        <pc:spChg chg="mod">
          <ac:chgData name="John McCauley" userId="797b87d46de27a27" providerId="LiveId" clId="{F23DBC82-8A17-4135-95CE-64C0FC646409}" dt="2023-05-20T15:38:37.092" v="3435"/>
          <ac:spMkLst>
            <pc:docMk/>
            <pc:sldMk cId="4169920937" sldId="270"/>
            <ac:spMk id="4" creationId="{B79FD60F-CEAB-DA1D-1B3D-936A61BCBB35}"/>
          </ac:spMkLst>
        </pc:spChg>
      </pc:sldChg>
      <pc:sldChg chg="modSp add mod modAnim">
        <pc:chgData name="John McCauley" userId="797b87d46de27a27" providerId="LiveId" clId="{F23DBC82-8A17-4135-95CE-64C0FC646409}" dt="2023-05-26T19:42:07.450" v="3690"/>
        <pc:sldMkLst>
          <pc:docMk/>
          <pc:sldMk cId="1740752297" sldId="271"/>
        </pc:sldMkLst>
        <pc:spChg chg="mod">
          <ac:chgData name="John McCauley" userId="797b87d46de27a27" providerId="LiveId" clId="{F23DBC82-8A17-4135-95CE-64C0FC646409}" dt="2023-05-20T15:38:37.092" v="3435"/>
          <ac:spMkLst>
            <pc:docMk/>
            <pc:sldMk cId="1740752297" sldId="271"/>
            <ac:spMk id="2" creationId="{40BEF854-C04C-E37F-2872-A9D2346C2654}"/>
          </ac:spMkLst>
        </pc:spChg>
        <pc:spChg chg="mod">
          <ac:chgData name="John McCauley" userId="797b87d46de27a27" providerId="LiveId" clId="{F23DBC82-8A17-4135-95CE-64C0FC646409}" dt="2023-05-20T15:38:37.092" v="3435"/>
          <ac:spMkLst>
            <pc:docMk/>
            <pc:sldMk cId="1740752297" sldId="271"/>
            <ac:spMk id="3" creationId="{2118EE59-C69D-820E-80FE-66BF2D2593D3}"/>
          </ac:spMkLst>
        </pc:spChg>
        <pc:spChg chg="mod">
          <ac:chgData name="John McCauley" userId="797b87d46de27a27" providerId="LiveId" clId="{F23DBC82-8A17-4135-95CE-64C0FC646409}" dt="2023-05-20T15:38:37.092" v="3435"/>
          <ac:spMkLst>
            <pc:docMk/>
            <pc:sldMk cId="1740752297" sldId="271"/>
            <ac:spMk id="4" creationId="{B79FD60F-CEAB-DA1D-1B3D-936A61BCBB35}"/>
          </ac:spMkLst>
        </pc:spChg>
      </pc:sldChg>
      <pc:sldChg chg="addSp delSp modSp add mod delAnim modAnim">
        <pc:chgData name="John McCauley" userId="797b87d46de27a27" providerId="LiveId" clId="{F23DBC82-8A17-4135-95CE-64C0FC646409}" dt="2023-05-26T20:17:30.070" v="3728" actId="1076"/>
        <pc:sldMkLst>
          <pc:docMk/>
          <pc:sldMk cId="2347038117" sldId="272"/>
        </pc:sldMkLst>
        <pc:spChg chg="mod">
          <ac:chgData name="John McCauley" userId="797b87d46de27a27" providerId="LiveId" clId="{F23DBC82-8A17-4135-95CE-64C0FC646409}" dt="2023-05-20T15:38:37.092" v="3435"/>
          <ac:spMkLst>
            <pc:docMk/>
            <pc:sldMk cId="2347038117" sldId="272"/>
            <ac:spMk id="2" creationId="{40BEF854-C04C-E37F-2872-A9D2346C2654}"/>
          </ac:spMkLst>
        </pc:spChg>
        <pc:spChg chg="del">
          <ac:chgData name="John McCauley" userId="797b87d46de27a27" providerId="LiveId" clId="{F23DBC82-8A17-4135-95CE-64C0FC646409}" dt="2023-05-20T02:03:21.039" v="1108" actId="478"/>
          <ac:spMkLst>
            <pc:docMk/>
            <pc:sldMk cId="2347038117" sldId="272"/>
            <ac:spMk id="5" creationId="{2E757A5C-D2F1-5573-3C08-5423FDE23A2E}"/>
          </ac:spMkLst>
        </pc:spChg>
        <pc:spChg chg="del">
          <ac:chgData name="John McCauley" userId="797b87d46de27a27" providerId="LiveId" clId="{F23DBC82-8A17-4135-95CE-64C0FC646409}" dt="2023-05-20T02:03:27.442" v="1112" actId="478"/>
          <ac:spMkLst>
            <pc:docMk/>
            <pc:sldMk cId="2347038117" sldId="272"/>
            <ac:spMk id="8" creationId="{5584EE96-4CB9-B9CF-67D3-58964642EB90}"/>
          </ac:spMkLst>
        </pc:spChg>
        <pc:spChg chg="mod">
          <ac:chgData name="John McCauley" userId="797b87d46de27a27" providerId="LiveId" clId="{F23DBC82-8A17-4135-95CE-64C0FC646409}" dt="2023-05-26T20:16:07" v="3727" actId="20577"/>
          <ac:spMkLst>
            <pc:docMk/>
            <pc:sldMk cId="2347038117" sldId="272"/>
            <ac:spMk id="9" creationId="{35936AAD-2250-A8EB-0B9E-987DB353C20B}"/>
          </ac:spMkLst>
        </pc:spChg>
        <pc:spChg chg="del">
          <ac:chgData name="John McCauley" userId="797b87d46de27a27" providerId="LiveId" clId="{F23DBC82-8A17-4135-95CE-64C0FC646409}" dt="2023-05-20T02:03:23.065" v="1109" actId="478"/>
          <ac:spMkLst>
            <pc:docMk/>
            <pc:sldMk cId="2347038117" sldId="272"/>
            <ac:spMk id="10" creationId="{07C20387-224B-CA42-470A-71A1B35842C1}"/>
          </ac:spMkLst>
        </pc:spChg>
        <pc:spChg chg="del">
          <ac:chgData name="John McCauley" userId="797b87d46de27a27" providerId="LiveId" clId="{F23DBC82-8A17-4135-95CE-64C0FC646409}" dt="2023-05-20T02:03:25.835" v="1111" actId="478"/>
          <ac:spMkLst>
            <pc:docMk/>
            <pc:sldMk cId="2347038117" sldId="272"/>
            <ac:spMk id="11" creationId="{805210D3-39A1-AEDE-0820-A22011131BBE}"/>
          </ac:spMkLst>
        </pc:spChg>
        <pc:picChg chg="del">
          <ac:chgData name="John McCauley" userId="797b87d46de27a27" providerId="LiveId" clId="{F23DBC82-8A17-4135-95CE-64C0FC646409}" dt="2023-05-20T02:03:23.873" v="1110" actId="478"/>
          <ac:picMkLst>
            <pc:docMk/>
            <pc:sldMk cId="2347038117" sldId="272"/>
            <ac:picMk id="4098" creationId="{EFEC3615-8252-77A6-2971-F69E9430BDCE}"/>
          </ac:picMkLst>
        </pc:picChg>
        <pc:picChg chg="del">
          <ac:chgData name="John McCauley" userId="797b87d46de27a27" providerId="LiveId" clId="{F23DBC82-8A17-4135-95CE-64C0FC646409}" dt="2023-05-20T02:03:29.220" v="1114" actId="478"/>
          <ac:picMkLst>
            <pc:docMk/>
            <pc:sldMk cId="2347038117" sldId="272"/>
            <ac:picMk id="4100" creationId="{402C6A56-950D-D5FE-5005-05FC18CD3EEE}"/>
          </ac:picMkLst>
        </pc:picChg>
        <pc:picChg chg="del">
          <ac:chgData name="John McCauley" userId="797b87d46de27a27" providerId="LiveId" clId="{F23DBC82-8A17-4135-95CE-64C0FC646409}" dt="2023-05-20T02:03:28.689" v="1113" actId="478"/>
          <ac:picMkLst>
            <pc:docMk/>
            <pc:sldMk cId="2347038117" sldId="272"/>
            <ac:picMk id="4102" creationId="{972E1BB5-A2A4-BE65-9F78-C004AC17E432}"/>
          </ac:picMkLst>
        </pc:picChg>
        <pc:picChg chg="add del">
          <ac:chgData name="John McCauley" userId="797b87d46de27a27" providerId="LiveId" clId="{F23DBC82-8A17-4135-95CE-64C0FC646409}" dt="2023-05-20T02:03:43.959" v="1116" actId="478"/>
          <ac:picMkLst>
            <pc:docMk/>
            <pc:sldMk cId="2347038117" sldId="272"/>
            <ac:picMk id="13314" creationId="{06E38507-4300-8FC9-7EC7-EA7335841B5B}"/>
          </ac:picMkLst>
        </pc:picChg>
        <pc:picChg chg="add mod">
          <ac:chgData name="John McCauley" userId="797b87d46de27a27" providerId="LiveId" clId="{F23DBC82-8A17-4135-95CE-64C0FC646409}" dt="2023-05-26T20:17:30.070" v="3728" actId="1076"/>
          <ac:picMkLst>
            <pc:docMk/>
            <pc:sldMk cId="2347038117" sldId="272"/>
            <ac:picMk id="13316" creationId="{52A4992E-40A3-07F4-B991-82305F6286E2}"/>
          </ac:picMkLst>
        </pc:picChg>
      </pc:sldChg>
      <pc:sldChg chg="addSp delSp modSp add mod setBg modAnim">
        <pc:chgData name="John McCauley" userId="797b87d46de27a27" providerId="LiveId" clId="{F23DBC82-8A17-4135-95CE-64C0FC646409}" dt="2023-05-27T20:53:58.961" v="4377" actId="1076"/>
        <pc:sldMkLst>
          <pc:docMk/>
          <pc:sldMk cId="3438503863" sldId="273"/>
        </pc:sldMkLst>
        <pc:spChg chg="mod">
          <ac:chgData name="John McCauley" userId="797b87d46de27a27" providerId="LiveId" clId="{F23DBC82-8A17-4135-95CE-64C0FC646409}" dt="2023-05-20T15:38:37.092" v="3435"/>
          <ac:spMkLst>
            <pc:docMk/>
            <pc:sldMk cId="3438503863" sldId="273"/>
            <ac:spMk id="2" creationId="{40BEF854-C04C-E37F-2872-A9D2346C2654}"/>
          </ac:spMkLst>
        </pc:spChg>
        <pc:spChg chg="add del mod">
          <ac:chgData name="John McCauley" userId="797b87d46de27a27" providerId="LiveId" clId="{F23DBC82-8A17-4135-95CE-64C0FC646409}" dt="2023-05-27T20:53:39.684" v="4374" actId="1076"/>
          <ac:spMkLst>
            <pc:docMk/>
            <pc:sldMk cId="3438503863" sldId="273"/>
            <ac:spMk id="3" creationId="{2118EE59-C69D-820E-80FE-66BF2D2593D3}"/>
          </ac:spMkLst>
        </pc:spChg>
        <pc:spChg chg="mod">
          <ac:chgData name="John McCauley" userId="797b87d46de27a27" providerId="LiveId" clId="{F23DBC82-8A17-4135-95CE-64C0FC646409}" dt="2023-05-27T20:53:39.684" v="4374" actId="1076"/>
          <ac:spMkLst>
            <pc:docMk/>
            <pc:sldMk cId="3438503863" sldId="273"/>
            <ac:spMk id="4" creationId="{B79FD60F-CEAB-DA1D-1B3D-936A61BCBB35}"/>
          </ac:spMkLst>
        </pc:spChg>
        <pc:spChg chg="add del">
          <ac:chgData name="John McCauley" userId="797b87d46de27a27" providerId="LiveId" clId="{F23DBC82-8A17-4135-95CE-64C0FC646409}" dt="2023-05-20T02:24:07.749" v="1531" actId="22"/>
          <ac:spMkLst>
            <pc:docMk/>
            <pc:sldMk cId="3438503863" sldId="273"/>
            <ac:spMk id="6" creationId="{9CD2CFEC-71B5-D715-8A25-4AEF04B33E5D}"/>
          </ac:spMkLst>
        </pc:spChg>
        <pc:picChg chg="add mod">
          <ac:chgData name="John McCauley" userId="797b87d46de27a27" providerId="LiveId" clId="{F23DBC82-8A17-4135-95CE-64C0FC646409}" dt="2023-05-27T20:53:58.961" v="4377" actId="1076"/>
          <ac:picMkLst>
            <pc:docMk/>
            <pc:sldMk cId="3438503863" sldId="273"/>
            <ac:picMk id="17410" creationId="{D6459C85-DB0E-0304-0AA4-4CCED418F0D4}"/>
          </ac:picMkLst>
        </pc:picChg>
      </pc:sldChg>
      <pc:sldChg chg="addSp delSp modSp add del mod setBg delAnim modAnim">
        <pc:chgData name="John McCauley" userId="797b87d46de27a27" providerId="LiveId" clId="{F23DBC82-8A17-4135-95CE-64C0FC646409}" dt="2023-05-26T20:50:10.122" v="3762" actId="47"/>
        <pc:sldMkLst>
          <pc:docMk/>
          <pc:sldMk cId="2984574270" sldId="274"/>
        </pc:sldMkLst>
        <pc:spChg chg="mod">
          <ac:chgData name="John McCauley" userId="797b87d46de27a27" providerId="LiveId" clId="{F23DBC82-8A17-4135-95CE-64C0FC646409}" dt="2023-05-20T15:38:37.092" v="3435"/>
          <ac:spMkLst>
            <pc:docMk/>
            <pc:sldMk cId="2984574270" sldId="274"/>
            <ac:spMk id="2" creationId="{40BEF854-C04C-E37F-2872-A9D2346C2654}"/>
          </ac:spMkLst>
        </pc:spChg>
        <pc:spChg chg="mod">
          <ac:chgData name="John McCauley" userId="797b87d46de27a27" providerId="LiveId" clId="{F23DBC82-8A17-4135-95CE-64C0FC646409}" dt="2023-05-26T20:47:12.425" v="3755" actId="20577"/>
          <ac:spMkLst>
            <pc:docMk/>
            <pc:sldMk cId="2984574270" sldId="274"/>
            <ac:spMk id="3" creationId="{2118EE59-C69D-820E-80FE-66BF2D2593D3}"/>
          </ac:spMkLst>
        </pc:spChg>
        <pc:spChg chg="del mod">
          <ac:chgData name="John McCauley" userId="797b87d46de27a27" providerId="LiveId" clId="{F23DBC82-8A17-4135-95CE-64C0FC646409}" dt="2023-05-26T20:47:40.057" v="3759" actId="478"/>
          <ac:spMkLst>
            <pc:docMk/>
            <pc:sldMk cId="2984574270" sldId="274"/>
            <ac:spMk id="4" creationId="{B79FD60F-CEAB-DA1D-1B3D-936A61BCBB35}"/>
          </ac:spMkLst>
        </pc:spChg>
        <pc:picChg chg="del">
          <ac:chgData name="John McCauley" userId="797b87d46de27a27" providerId="LiveId" clId="{F23DBC82-8A17-4135-95CE-64C0FC646409}" dt="2023-05-20T02:24:33.566" v="1556" actId="478"/>
          <ac:picMkLst>
            <pc:docMk/>
            <pc:sldMk cId="2984574270" sldId="274"/>
            <ac:picMk id="17410" creationId="{D6459C85-DB0E-0304-0AA4-4CCED418F0D4}"/>
          </ac:picMkLst>
        </pc:picChg>
        <pc:picChg chg="add del mod">
          <ac:chgData name="John McCauley" userId="797b87d46de27a27" providerId="LiveId" clId="{F23DBC82-8A17-4135-95CE-64C0FC646409}" dt="2023-05-26T20:47:16.094" v="3756" actId="478"/>
          <ac:picMkLst>
            <pc:docMk/>
            <pc:sldMk cId="2984574270" sldId="274"/>
            <ac:picMk id="18434" creationId="{78900085-D41B-3458-B282-E7BFB3649D19}"/>
          </ac:picMkLst>
        </pc:picChg>
        <pc:picChg chg="add del mod">
          <ac:chgData name="John McCauley" userId="797b87d46de27a27" providerId="LiveId" clId="{F23DBC82-8A17-4135-95CE-64C0FC646409}" dt="2023-05-26T20:47:16.814" v="3757" actId="478"/>
          <ac:picMkLst>
            <pc:docMk/>
            <pc:sldMk cId="2984574270" sldId="274"/>
            <ac:picMk id="18436" creationId="{387489B3-860E-8790-DFDE-A5D20F377BD1}"/>
          </ac:picMkLst>
        </pc:picChg>
        <pc:picChg chg="add del mod">
          <ac:chgData name="John McCauley" userId="797b87d46de27a27" providerId="LiveId" clId="{F23DBC82-8A17-4135-95CE-64C0FC646409}" dt="2023-05-26T20:47:17.359" v="3758" actId="478"/>
          <ac:picMkLst>
            <pc:docMk/>
            <pc:sldMk cId="2984574270" sldId="274"/>
            <ac:picMk id="18438" creationId="{FECC3134-6015-F738-BAC9-D64266F50ECB}"/>
          </ac:picMkLst>
        </pc:picChg>
        <pc:picChg chg="add del">
          <ac:chgData name="John McCauley" userId="797b87d46de27a27" providerId="LiveId" clId="{F23DBC82-8A17-4135-95CE-64C0FC646409}" dt="2023-05-20T02:33:37.030" v="1661"/>
          <ac:picMkLst>
            <pc:docMk/>
            <pc:sldMk cId="2984574270" sldId="274"/>
            <ac:picMk id="18440" creationId="{7246837E-82AC-A323-25FA-1678AA1AA753}"/>
          </ac:picMkLst>
        </pc:picChg>
      </pc:sldChg>
      <pc:sldChg chg="addSp delSp modSp add mod modAnim">
        <pc:chgData name="John McCauley" userId="797b87d46de27a27" providerId="LiveId" clId="{F23DBC82-8A17-4135-95CE-64C0FC646409}" dt="2023-05-27T20:59:29.024" v="4378"/>
        <pc:sldMkLst>
          <pc:docMk/>
          <pc:sldMk cId="961701716" sldId="275"/>
        </pc:sldMkLst>
        <pc:spChg chg="mod">
          <ac:chgData name="John McCauley" userId="797b87d46de27a27" providerId="LiveId" clId="{F23DBC82-8A17-4135-95CE-64C0FC646409}" dt="2023-05-20T15:38:37.092" v="3435"/>
          <ac:spMkLst>
            <pc:docMk/>
            <pc:sldMk cId="961701716" sldId="275"/>
            <ac:spMk id="2" creationId="{40BEF854-C04C-E37F-2872-A9D2346C2654}"/>
          </ac:spMkLst>
        </pc:spChg>
        <pc:spChg chg="mod">
          <ac:chgData name="John McCauley" userId="797b87d46de27a27" providerId="LiveId" clId="{F23DBC82-8A17-4135-95CE-64C0FC646409}" dt="2023-05-27T18:44:10.496" v="4249" actId="108"/>
          <ac:spMkLst>
            <pc:docMk/>
            <pc:sldMk cId="961701716" sldId="275"/>
            <ac:spMk id="3" creationId="{2118EE59-C69D-820E-80FE-66BF2D2593D3}"/>
          </ac:spMkLst>
        </pc:spChg>
        <pc:spChg chg="mod">
          <ac:chgData name="John McCauley" userId="797b87d46de27a27" providerId="LiveId" clId="{F23DBC82-8A17-4135-95CE-64C0FC646409}" dt="2023-05-20T15:38:37.092" v="3435"/>
          <ac:spMkLst>
            <pc:docMk/>
            <pc:sldMk cId="961701716" sldId="275"/>
            <ac:spMk id="4" creationId="{B79FD60F-CEAB-DA1D-1B3D-936A61BCBB35}"/>
          </ac:spMkLst>
        </pc:spChg>
        <pc:picChg chg="del">
          <ac:chgData name="John McCauley" userId="797b87d46de27a27" providerId="LiveId" clId="{F23DBC82-8A17-4135-95CE-64C0FC646409}" dt="2023-05-20T02:33:45.880" v="1663" actId="478"/>
          <ac:picMkLst>
            <pc:docMk/>
            <pc:sldMk cId="961701716" sldId="275"/>
            <ac:picMk id="18434" creationId="{78900085-D41B-3458-B282-E7BFB3649D19}"/>
          </ac:picMkLst>
        </pc:picChg>
        <pc:picChg chg="del">
          <ac:chgData name="John McCauley" userId="797b87d46de27a27" providerId="LiveId" clId="{F23DBC82-8A17-4135-95CE-64C0FC646409}" dt="2023-05-20T02:33:46.592" v="1664" actId="478"/>
          <ac:picMkLst>
            <pc:docMk/>
            <pc:sldMk cId="961701716" sldId="275"/>
            <ac:picMk id="18436" creationId="{387489B3-860E-8790-DFDE-A5D20F377BD1}"/>
          </ac:picMkLst>
        </pc:picChg>
        <pc:picChg chg="del">
          <ac:chgData name="John McCauley" userId="797b87d46de27a27" providerId="LiveId" clId="{F23DBC82-8A17-4135-95CE-64C0FC646409}" dt="2023-05-20T02:33:47.230" v="1665" actId="478"/>
          <ac:picMkLst>
            <pc:docMk/>
            <pc:sldMk cId="961701716" sldId="275"/>
            <ac:picMk id="18438" creationId="{FECC3134-6015-F738-BAC9-D64266F50ECB}"/>
          </ac:picMkLst>
        </pc:picChg>
        <pc:picChg chg="add del mod">
          <ac:chgData name="John McCauley" userId="797b87d46de27a27" providerId="LiveId" clId="{F23DBC82-8A17-4135-95CE-64C0FC646409}" dt="2023-05-20T13:59:35.405" v="2432" actId="478"/>
          <ac:picMkLst>
            <pc:docMk/>
            <pc:sldMk cId="961701716" sldId="275"/>
            <ac:picMk id="19458" creationId="{3110A897-A980-90BD-4DA7-074DB455BC02}"/>
          </ac:picMkLst>
        </pc:picChg>
      </pc:sldChg>
      <pc:sldChg chg="addSp delSp modSp add mod modAnim">
        <pc:chgData name="John McCauley" userId="797b87d46de27a27" providerId="LiveId" clId="{F23DBC82-8A17-4135-95CE-64C0FC646409}" dt="2023-05-27T21:08:58.704" v="4528" actId="20577"/>
        <pc:sldMkLst>
          <pc:docMk/>
          <pc:sldMk cId="649601787" sldId="276"/>
        </pc:sldMkLst>
        <pc:spChg chg="mod">
          <ac:chgData name="John McCauley" userId="797b87d46de27a27" providerId="LiveId" clId="{F23DBC82-8A17-4135-95CE-64C0FC646409}" dt="2023-05-20T15:38:37.092" v="3435"/>
          <ac:spMkLst>
            <pc:docMk/>
            <pc:sldMk cId="649601787" sldId="276"/>
            <ac:spMk id="2" creationId="{40BEF854-C04C-E37F-2872-A9D2346C2654}"/>
          </ac:spMkLst>
        </pc:spChg>
        <pc:spChg chg="mod">
          <ac:chgData name="John McCauley" userId="797b87d46de27a27" providerId="LiveId" clId="{F23DBC82-8A17-4135-95CE-64C0FC646409}" dt="2023-05-27T18:44:16.633" v="4250" actId="108"/>
          <ac:spMkLst>
            <pc:docMk/>
            <pc:sldMk cId="649601787" sldId="276"/>
            <ac:spMk id="3" creationId="{2118EE59-C69D-820E-80FE-66BF2D2593D3}"/>
          </ac:spMkLst>
        </pc:spChg>
        <pc:spChg chg="mod">
          <ac:chgData name="John McCauley" userId="797b87d46de27a27" providerId="LiveId" clId="{F23DBC82-8A17-4135-95CE-64C0FC646409}" dt="2023-05-27T21:08:58.704" v="4528" actId="20577"/>
          <ac:spMkLst>
            <pc:docMk/>
            <pc:sldMk cId="649601787" sldId="276"/>
            <ac:spMk id="4" creationId="{B79FD60F-CEAB-DA1D-1B3D-936A61BCBB35}"/>
          </ac:spMkLst>
        </pc:spChg>
        <pc:picChg chg="del">
          <ac:chgData name="John McCauley" userId="797b87d46de27a27" providerId="LiveId" clId="{F23DBC82-8A17-4135-95CE-64C0FC646409}" dt="2023-05-20T02:36:50.893" v="1713" actId="478"/>
          <ac:picMkLst>
            <pc:docMk/>
            <pc:sldMk cId="649601787" sldId="276"/>
            <ac:picMk id="19458" creationId="{3110A897-A980-90BD-4DA7-074DB455BC02}"/>
          </ac:picMkLst>
        </pc:picChg>
        <pc:picChg chg="add del mod">
          <ac:chgData name="John McCauley" userId="797b87d46de27a27" providerId="LiveId" clId="{F23DBC82-8A17-4135-95CE-64C0FC646409}" dt="2023-05-20T14:00:43.931" v="2523" actId="478"/>
          <ac:picMkLst>
            <pc:docMk/>
            <pc:sldMk cId="649601787" sldId="276"/>
            <ac:picMk id="20482" creationId="{62F70921-8C45-91E7-B3AF-68CD96AB062F}"/>
          </ac:picMkLst>
        </pc:picChg>
      </pc:sldChg>
      <pc:sldChg chg="addSp delSp modSp add mod modAnim">
        <pc:chgData name="John McCauley" userId="797b87d46de27a27" providerId="LiveId" clId="{F23DBC82-8A17-4135-95CE-64C0FC646409}" dt="2023-05-27T18:44:26.100" v="4251" actId="108"/>
        <pc:sldMkLst>
          <pc:docMk/>
          <pc:sldMk cId="2361601851" sldId="277"/>
        </pc:sldMkLst>
        <pc:spChg chg="mod">
          <ac:chgData name="John McCauley" userId="797b87d46de27a27" providerId="LiveId" clId="{F23DBC82-8A17-4135-95CE-64C0FC646409}" dt="2023-05-20T15:38:37.092" v="3435"/>
          <ac:spMkLst>
            <pc:docMk/>
            <pc:sldMk cId="2361601851" sldId="277"/>
            <ac:spMk id="2" creationId="{40BEF854-C04C-E37F-2872-A9D2346C2654}"/>
          </ac:spMkLst>
        </pc:spChg>
        <pc:spChg chg="mod">
          <ac:chgData name="John McCauley" userId="797b87d46de27a27" providerId="LiveId" clId="{F23DBC82-8A17-4135-95CE-64C0FC646409}" dt="2023-05-27T18:44:26.100" v="4251" actId="108"/>
          <ac:spMkLst>
            <pc:docMk/>
            <pc:sldMk cId="2361601851" sldId="277"/>
            <ac:spMk id="3" creationId="{2118EE59-C69D-820E-80FE-66BF2D2593D3}"/>
          </ac:spMkLst>
        </pc:spChg>
        <pc:spChg chg="mod">
          <ac:chgData name="John McCauley" userId="797b87d46de27a27" providerId="LiveId" clId="{F23DBC82-8A17-4135-95CE-64C0FC646409}" dt="2023-05-20T15:38:37.092" v="3435"/>
          <ac:spMkLst>
            <pc:docMk/>
            <pc:sldMk cId="2361601851" sldId="277"/>
            <ac:spMk id="4" creationId="{B79FD60F-CEAB-DA1D-1B3D-936A61BCBB35}"/>
          </ac:spMkLst>
        </pc:spChg>
        <pc:picChg chg="add del mod">
          <ac:chgData name="John McCauley" userId="797b87d46de27a27" providerId="LiveId" clId="{F23DBC82-8A17-4135-95CE-64C0FC646409}" dt="2023-05-20T13:37:08.726" v="2129" actId="21"/>
          <ac:picMkLst>
            <pc:docMk/>
            <pc:sldMk cId="2361601851" sldId="277"/>
            <ac:picMk id="5" creationId="{F526CB37-FB6B-46E5-E6AB-711E1E8B2082}"/>
          </ac:picMkLst>
        </pc:picChg>
        <pc:picChg chg="del">
          <ac:chgData name="John McCauley" userId="797b87d46de27a27" providerId="LiveId" clId="{F23DBC82-8A17-4135-95CE-64C0FC646409}" dt="2023-05-20T02:39:57.595" v="1770" actId="478"/>
          <ac:picMkLst>
            <pc:docMk/>
            <pc:sldMk cId="2361601851" sldId="277"/>
            <ac:picMk id="20482" creationId="{62F70921-8C45-91E7-B3AF-68CD96AB062F}"/>
          </ac:picMkLst>
        </pc:picChg>
        <pc:picChg chg="add del mod">
          <ac:chgData name="John McCauley" userId="797b87d46de27a27" providerId="LiveId" clId="{F23DBC82-8A17-4135-95CE-64C0FC646409}" dt="2023-05-20T14:00:50.855" v="2524" actId="478"/>
          <ac:picMkLst>
            <pc:docMk/>
            <pc:sldMk cId="2361601851" sldId="277"/>
            <ac:picMk id="21506" creationId="{A17767AB-60A8-58F2-DB9E-C1C127FA621E}"/>
          </ac:picMkLst>
        </pc:picChg>
      </pc:sldChg>
      <pc:sldChg chg="addSp delSp modSp add mod delAnim">
        <pc:chgData name="John McCauley" userId="797b87d46de27a27" providerId="LiveId" clId="{F23DBC82-8A17-4135-95CE-64C0FC646409}" dt="2023-05-27T18:46:01.579" v="4325" actId="20577"/>
        <pc:sldMkLst>
          <pc:docMk/>
          <pc:sldMk cId="3611237071" sldId="278"/>
        </pc:sldMkLst>
        <pc:spChg chg="mod">
          <ac:chgData name="John McCauley" userId="797b87d46de27a27" providerId="LiveId" clId="{F23DBC82-8A17-4135-95CE-64C0FC646409}" dt="2023-05-20T15:38:37.092" v="3435"/>
          <ac:spMkLst>
            <pc:docMk/>
            <pc:sldMk cId="3611237071" sldId="278"/>
            <ac:spMk id="2" creationId="{40BEF854-C04C-E37F-2872-A9D2346C2654}"/>
          </ac:spMkLst>
        </pc:spChg>
        <pc:spChg chg="add del mod">
          <ac:chgData name="John McCauley" userId="797b87d46de27a27" providerId="LiveId" clId="{F23DBC82-8A17-4135-95CE-64C0FC646409}" dt="2023-05-27T18:45:43.120" v="4297" actId="20577"/>
          <ac:spMkLst>
            <pc:docMk/>
            <pc:sldMk cId="3611237071" sldId="278"/>
            <ac:spMk id="3" creationId="{2118EE59-C69D-820E-80FE-66BF2D2593D3}"/>
          </ac:spMkLst>
        </pc:spChg>
        <pc:spChg chg="del">
          <ac:chgData name="John McCauley" userId="797b87d46de27a27" providerId="LiveId" clId="{F23DBC82-8A17-4135-95CE-64C0FC646409}" dt="2023-05-20T02:41:29.006" v="1777" actId="478"/>
          <ac:spMkLst>
            <pc:docMk/>
            <pc:sldMk cId="3611237071" sldId="278"/>
            <ac:spMk id="4" creationId="{B79FD60F-CEAB-DA1D-1B3D-936A61BCBB35}"/>
          </ac:spMkLst>
        </pc:spChg>
        <pc:spChg chg="add mod">
          <ac:chgData name="John McCauley" userId="797b87d46de27a27" providerId="LiveId" clId="{F23DBC82-8A17-4135-95CE-64C0FC646409}" dt="2023-05-27T18:45:33.839" v="4283" actId="20577"/>
          <ac:spMkLst>
            <pc:docMk/>
            <pc:sldMk cId="3611237071" sldId="278"/>
            <ac:spMk id="5" creationId="{7CC75A4B-92B5-A46C-9868-E525F3588A0D}"/>
          </ac:spMkLst>
        </pc:spChg>
        <pc:spChg chg="add mod">
          <ac:chgData name="John McCauley" userId="797b87d46de27a27" providerId="LiveId" clId="{F23DBC82-8A17-4135-95CE-64C0FC646409}" dt="2023-05-27T18:45:25.088" v="4270" actId="20577"/>
          <ac:spMkLst>
            <pc:docMk/>
            <pc:sldMk cId="3611237071" sldId="278"/>
            <ac:spMk id="6" creationId="{D7AB85FD-1BEF-CA75-7308-EA00F6C95AE4}"/>
          </ac:spMkLst>
        </pc:spChg>
        <pc:spChg chg="add mod">
          <ac:chgData name="John McCauley" userId="797b87d46de27a27" providerId="LiveId" clId="{F23DBC82-8A17-4135-95CE-64C0FC646409}" dt="2023-05-27T18:45:53.354" v="4311" actId="20577"/>
          <ac:spMkLst>
            <pc:docMk/>
            <pc:sldMk cId="3611237071" sldId="278"/>
            <ac:spMk id="7" creationId="{1C37A236-BC2B-49D2-8068-989E45E8940C}"/>
          </ac:spMkLst>
        </pc:spChg>
        <pc:spChg chg="add mod">
          <ac:chgData name="John McCauley" userId="797b87d46de27a27" providerId="LiveId" clId="{F23DBC82-8A17-4135-95CE-64C0FC646409}" dt="2023-05-27T18:46:01.579" v="4325" actId="20577"/>
          <ac:spMkLst>
            <pc:docMk/>
            <pc:sldMk cId="3611237071" sldId="278"/>
            <ac:spMk id="8" creationId="{A41E87D7-B3F0-6061-80E7-0DF125ED8669}"/>
          </ac:spMkLst>
        </pc:spChg>
        <pc:spChg chg="add mod">
          <ac:chgData name="John McCauley" userId="797b87d46de27a27" providerId="LiveId" clId="{F23DBC82-8A17-4135-95CE-64C0FC646409}" dt="2023-05-20T02:52:45.948" v="2108" actId="571"/>
          <ac:spMkLst>
            <pc:docMk/>
            <pc:sldMk cId="3611237071" sldId="278"/>
            <ac:spMk id="9" creationId="{AD16C3A1-EFD0-5BEA-4F4C-B88F5A4F43DC}"/>
          </ac:spMkLst>
        </pc:spChg>
        <pc:spChg chg="add mod">
          <ac:chgData name="John McCauley" userId="797b87d46de27a27" providerId="LiveId" clId="{F23DBC82-8A17-4135-95CE-64C0FC646409}" dt="2023-05-20T02:52:45.948" v="2108" actId="571"/>
          <ac:spMkLst>
            <pc:docMk/>
            <pc:sldMk cId="3611237071" sldId="278"/>
            <ac:spMk id="10" creationId="{7D6C6E36-144F-8B6A-2240-84BFF802171F}"/>
          </ac:spMkLst>
        </pc:spChg>
        <pc:picChg chg="del">
          <ac:chgData name="John McCauley" userId="797b87d46de27a27" providerId="LiveId" clId="{F23DBC82-8A17-4135-95CE-64C0FC646409}" dt="2023-05-20T02:41:22.974" v="1776" actId="478"/>
          <ac:picMkLst>
            <pc:docMk/>
            <pc:sldMk cId="3611237071" sldId="278"/>
            <ac:picMk id="21506" creationId="{A17767AB-60A8-58F2-DB9E-C1C127FA621E}"/>
          </ac:picMkLst>
        </pc:picChg>
      </pc:sldChg>
      <pc:sldChg chg="addSp delSp modSp add mod modAnim">
        <pc:chgData name="John McCauley" userId="797b87d46de27a27" providerId="LiveId" clId="{F23DBC82-8A17-4135-95CE-64C0FC646409}" dt="2023-05-27T21:16:37.560" v="4530" actId="108"/>
        <pc:sldMkLst>
          <pc:docMk/>
          <pc:sldMk cId="704447493" sldId="279"/>
        </pc:sldMkLst>
        <pc:spChg chg="mod">
          <ac:chgData name="John McCauley" userId="797b87d46de27a27" providerId="LiveId" clId="{F23DBC82-8A17-4135-95CE-64C0FC646409}" dt="2023-05-20T15:38:37.092" v="3435"/>
          <ac:spMkLst>
            <pc:docMk/>
            <pc:sldMk cId="704447493" sldId="279"/>
            <ac:spMk id="2" creationId="{40BEF854-C04C-E37F-2872-A9D2346C2654}"/>
          </ac:spMkLst>
        </pc:spChg>
        <pc:spChg chg="mod">
          <ac:chgData name="John McCauley" userId="797b87d46de27a27" providerId="LiveId" clId="{F23DBC82-8A17-4135-95CE-64C0FC646409}" dt="2023-05-27T18:44:32.307" v="4252" actId="108"/>
          <ac:spMkLst>
            <pc:docMk/>
            <pc:sldMk cId="704447493" sldId="279"/>
            <ac:spMk id="3" creationId="{2118EE59-C69D-820E-80FE-66BF2D2593D3}"/>
          </ac:spMkLst>
        </pc:spChg>
        <pc:spChg chg="mod">
          <ac:chgData name="John McCauley" userId="797b87d46de27a27" providerId="LiveId" clId="{F23DBC82-8A17-4135-95CE-64C0FC646409}" dt="2023-05-27T21:16:37.560" v="4530" actId="108"/>
          <ac:spMkLst>
            <pc:docMk/>
            <pc:sldMk cId="704447493" sldId="279"/>
            <ac:spMk id="4" creationId="{B79FD60F-CEAB-DA1D-1B3D-936A61BCBB35}"/>
          </ac:spMkLst>
        </pc:spChg>
        <pc:picChg chg="add del mod">
          <ac:chgData name="John McCauley" userId="797b87d46de27a27" providerId="LiveId" clId="{F23DBC82-8A17-4135-95CE-64C0FC646409}" dt="2023-05-20T15:26:42.676" v="3187" actId="478"/>
          <ac:picMkLst>
            <pc:docMk/>
            <pc:sldMk cId="704447493" sldId="279"/>
            <ac:picMk id="5" creationId="{7AE30B91-1F5C-6C9C-40AF-83AC1B3E28EA}"/>
          </ac:picMkLst>
        </pc:picChg>
        <pc:picChg chg="del">
          <ac:chgData name="John McCauley" userId="797b87d46de27a27" providerId="LiveId" clId="{F23DBC82-8A17-4135-95CE-64C0FC646409}" dt="2023-05-20T13:34:00.237" v="2119" actId="478"/>
          <ac:picMkLst>
            <pc:docMk/>
            <pc:sldMk cId="704447493" sldId="279"/>
            <ac:picMk id="21506" creationId="{A17767AB-60A8-58F2-DB9E-C1C127FA621E}"/>
          </ac:picMkLst>
        </pc:picChg>
        <pc:picChg chg="add del mod">
          <ac:chgData name="John McCauley" userId="797b87d46de27a27" providerId="LiveId" clId="{F23DBC82-8A17-4135-95CE-64C0FC646409}" dt="2023-05-20T13:36:33.255" v="2122" actId="21"/>
          <ac:picMkLst>
            <pc:docMk/>
            <pc:sldMk cId="704447493" sldId="279"/>
            <ac:picMk id="22530" creationId="{09561DB2-A3FE-FE71-FECA-A90707BB4BC2}"/>
          </ac:picMkLst>
        </pc:picChg>
      </pc:sldChg>
      <pc:sldChg chg="add">
        <pc:chgData name="John McCauley" userId="797b87d46de27a27" providerId="LiveId" clId="{F23DBC82-8A17-4135-95CE-64C0FC646409}" dt="2023-05-20T15:56:58.583" v="3641"/>
        <pc:sldMkLst>
          <pc:docMk/>
          <pc:sldMk cId="3660990826" sldId="280"/>
        </pc:sldMkLst>
      </pc:sldChg>
      <pc:sldChg chg="addSp delSp modSp add mod modAnim">
        <pc:chgData name="John McCauley" userId="797b87d46de27a27" providerId="LiveId" clId="{F23DBC82-8A17-4135-95CE-64C0FC646409}" dt="2023-05-27T20:52:33.592" v="4370"/>
        <pc:sldMkLst>
          <pc:docMk/>
          <pc:sldMk cId="2091923756" sldId="281"/>
        </pc:sldMkLst>
        <pc:spChg chg="mod">
          <ac:chgData name="John McCauley" userId="797b87d46de27a27" providerId="LiveId" clId="{F23DBC82-8A17-4135-95CE-64C0FC646409}" dt="2023-05-26T20:51:16.535" v="3772" actId="20577"/>
          <ac:spMkLst>
            <pc:docMk/>
            <pc:sldMk cId="2091923756" sldId="281"/>
            <ac:spMk id="3" creationId="{2118EE59-C69D-820E-80FE-66BF2D2593D3}"/>
          </ac:spMkLst>
        </pc:spChg>
        <pc:spChg chg="mod">
          <ac:chgData name="John McCauley" userId="797b87d46de27a27" providerId="LiveId" clId="{F23DBC82-8A17-4135-95CE-64C0FC646409}" dt="2023-05-26T20:58:35.255" v="4111" actId="20577"/>
          <ac:spMkLst>
            <pc:docMk/>
            <pc:sldMk cId="2091923756" sldId="281"/>
            <ac:spMk id="4" creationId="{B79FD60F-CEAB-DA1D-1B3D-936A61BCBB35}"/>
          </ac:spMkLst>
        </pc:spChg>
        <pc:spChg chg="add mod">
          <ac:chgData name="John McCauley" userId="797b87d46de27a27" providerId="LiveId" clId="{F23DBC82-8A17-4135-95CE-64C0FC646409}" dt="2023-05-26T20:55:24.575" v="3838" actId="1076"/>
          <ac:spMkLst>
            <pc:docMk/>
            <pc:sldMk cId="2091923756" sldId="281"/>
            <ac:spMk id="6" creationId="{281073AD-98D0-3B4E-E5BE-9739CE919097}"/>
          </ac:spMkLst>
        </pc:spChg>
        <pc:picChg chg="add mod">
          <ac:chgData name="John McCauley" userId="797b87d46de27a27" providerId="LiveId" clId="{F23DBC82-8A17-4135-95CE-64C0FC646409}" dt="2023-05-26T20:52:35.346" v="3787" actId="108"/>
          <ac:picMkLst>
            <pc:docMk/>
            <pc:sldMk cId="2091923756" sldId="281"/>
            <ac:picMk id="5" creationId="{941CB659-EE56-6A72-03BF-AB129EAB3AFE}"/>
          </ac:picMkLst>
        </pc:picChg>
        <pc:picChg chg="del mod">
          <ac:chgData name="John McCauley" userId="797b87d46de27a27" providerId="LiveId" clId="{F23DBC82-8A17-4135-95CE-64C0FC646409}" dt="2023-05-26T20:51:30.111" v="3774" actId="478"/>
          <ac:picMkLst>
            <pc:docMk/>
            <pc:sldMk cId="2091923756" sldId="281"/>
            <ac:picMk id="18434" creationId="{78900085-D41B-3458-B282-E7BFB3649D19}"/>
          </ac:picMkLst>
        </pc:picChg>
        <pc:picChg chg="del mod">
          <ac:chgData name="John McCauley" userId="797b87d46de27a27" providerId="LiveId" clId="{F23DBC82-8A17-4135-95CE-64C0FC646409}" dt="2023-05-26T20:51:31.292" v="3776" actId="478"/>
          <ac:picMkLst>
            <pc:docMk/>
            <pc:sldMk cId="2091923756" sldId="281"/>
            <ac:picMk id="18436" creationId="{387489B3-860E-8790-DFDE-A5D20F377BD1}"/>
          </ac:picMkLst>
        </pc:picChg>
        <pc:picChg chg="del">
          <ac:chgData name="John McCauley" userId="797b87d46de27a27" providerId="LiveId" clId="{F23DBC82-8A17-4135-95CE-64C0FC646409}" dt="2023-05-26T20:51:30.773" v="3775" actId="478"/>
          <ac:picMkLst>
            <pc:docMk/>
            <pc:sldMk cId="2091923756" sldId="281"/>
            <ac:picMk id="18438" creationId="{FECC3134-6015-F738-BAC9-D64266F50ECB}"/>
          </ac:picMkLst>
        </pc:picChg>
        <pc:picChg chg="add del mod">
          <ac:chgData name="John McCauley" userId="797b87d46de27a27" providerId="LiveId" clId="{F23DBC82-8A17-4135-95CE-64C0FC646409}" dt="2023-05-26T20:52:06.974" v="3780" actId="21"/>
          <ac:picMkLst>
            <pc:docMk/>
            <pc:sldMk cId="2091923756" sldId="281"/>
            <ac:picMk id="25602" creationId="{58DFFA51-AB76-96D2-0D75-13839F6F9A82}"/>
          </ac:picMkLst>
        </pc:picChg>
      </pc:sldChg>
      <pc:sldChg chg="addSp delSp modSp add mod">
        <pc:chgData name="John McCauley" userId="797b87d46de27a27" providerId="LiveId" clId="{F23DBC82-8A17-4135-95CE-64C0FC646409}" dt="2023-05-27T18:12:27.270" v="4240" actId="1076"/>
        <pc:sldMkLst>
          <pc:docMk/>
          <pc:sldMk cId="2521665260" sldId="282"/>
        </pc:sldMkLst>
        <pc:spChg chg="mod">
          <ac:chgData name="John McCauley" userId="797b87d46de27a27" providerId="LiveId" clId="{F23DBC82-8A17-4135-95CE-64C0FC646409}" dt="2023-05-26T20:51:24.416" v="3773" actId="20577"/>
          <ac:spMkLst>
            <pc:docMk/>
            <pc:sldMk cId="2521665260" sldId="282"/>
            <ac:spMk id="3" creationId="{2118EE59-C69D-820E-80FE-66BF2D2593D3}"/>
          </ac:spMkLst>
        </pc:spChg>
        <pc:picChg chg="add del mod">
          <ac:chgData name="John McCauley" userId="797b87d46de27a27" providerId="LiveId" clId="{F23DBC82-8A17-4135-95CE-64C0FC646409}" dt="2023-05-26T20:52:26.150" v="3785" actId="21"/>
          <ac:picMkLst>
            <pc:docMk/>
            <pc:sldMk cId="2521665260" sldId="282"/>
            <ac:picMk id="5" creationId="{8EAF8D75-371C-901C-7D2F-A6FC8FC665D6}"/>
          </ac:picMkLst>
        </pc:picChg>
        <pc:picChg chg="mod">
          <ac:chgData name="John McCauley" userId="797b87d46de27a27" providerId="LiveId" clId="{F23DBC82-8A17-4135-95CE-64C0FC646409}" dt="2023-05-27T18:11:59.327" v="4237" actId="1076"/>
          <ac:picMkLst>
            <pc:docMk/>
            <pc:sldMk cId="2521665260" sldId="282"/>
            <ac:picMk id="18434" creationId="{78900085-D41B-3458-B282-E7BFB3649D19}"/>
          </ac:picMkLst>
        </pc:picChg>
        <pc:picChg chg="mod">
          <ac:chgData name="John McCauley" userId="797b87d46de27a27" providerId="LiveId" clId="{F23DBC82-8A17-4135-95CE-64C0FC646409}" dt="2023-05-27T18:12:27.270" v="4240" actId="1076"/>
          <ac:picMkLst>
            <pc:docMk/>
            <pc:sldMk cId="2521665260" sldId="282"/>
            <ac:picMk id="18436" creationId="{387489B3-860E-8790-DFDE-A5D20F377BD1}"/>
          </ac:picMkLst>
        </pc:picChg>
        <pc:picChg chg="mod">
          <ac:chgData name="John McCauley" userId="797b87d46de27a27" providerId="LiveId" clId="{F23DBC82-8A17-4135-95CE-64C0FC646409}" dt="2023-05-27T18:12:08.790" v="4239" actId="1076"/>
          <ac:picMkLst>
            <pc:docMk/>
            <pc:sldMk cId="2521665260" sldId="282"/>
            <ac:picMk id="18438" creationId="{FECC3134-6015-F738-BAC9-D64266F50ECB}"/>
          </ac:picMkLst>
        </pc:picChg>
      </pc:sldChg>
      <pc:sldChg chg="addSp delSp modSp add mod delAnim modAnim">
        <pc:chgData name="John McCauley" userId="797b87d46de27a27" providerId="LiveId" clId="{F23DBC82-8A17-4135-95CE-64C0FC646409}" dt="2023-05-27T20:53:16.074" v="4373"/>
        <pc:sldMkLst>
          <pc:docMk/>
          <pc:sldMk cId="3611024084" sldId="283"/>
        </pc:sldMkLst>
        <pc:spChg chg="del">
          <ac:chgData name="John McCauley" userId="797b87d46de27a27" providerId="LiveId" clId="{F23DBC82-8A17-4135-95CE-64C0FC646409}" dt="2023-05-26T21:00:42.968" v="4124" actId="478"/>
          <ac:spMkLst>
            <pc:docMk/>
            <pc:sldMk cId="3611024084" sldId="283"/>
            <ac:spMk id="4" creationId="{B79FD60F-CEAB-DA1D-1B3D-936A61BCBB35}"/>
          </ac:spMkLst>
        </pc:spChg>
        <pc:spChg chg="mod">
          <ac:chgData name="John McCauley" userId="797b87d46de27a27" providerId="LiveId" clId="{F23DBC82-8A17-4135-95CE-64C0FC646409}" dt="2023-05-26T21:00:31.573" v="4123" actId="20577"/>
          <ac:spMkLst>
            <pc:docMk/>
            <pc:sldMk cId="3611024084" sldId="283"/>
            <ac:spMk id="6" creationId="{281073AD-98D0-3B4E-E5BE-9739CE919097}"/>
          </ac:spMkLst>
        </pc:spChg>
        <pc:spChg chg="add mod">
          <ac:chgData name="John McCauley" userId="797b87d46de27a27" providerId="LiveId" clId="{F23DBC82-8A17-4135-95CE-64C0FC646409}" dt="2023-05-26T21:01:47.869" v="4232" actId="20577"/>
          <ac:spMkLst>
            <pc:docMk/>
            <pc:sldMk cId="3611024084" sldId="283"/>
            <ac:spMk id="7" creationId="{0875CE93-625B-D833-CE05-61A217C9176D}"/>
          </ac:spMkLst>
        </pc:spChg>
      </pc:sldChg>
      <pc:sldChg chg="modSp add mod">
        <pc:chgData name="John McCauley" userId="797b87d46de27a27" providerId="LiveId" clId="{F23DBC82-8A17-4135-95CE-64C0FC646409}" dt="2023-05-27T18:53:25.899" v="4333" actId="1076"/>
        <pc:sldMkLst>
          <pc:docMk/>
          <pc:sldMk cId="1704155830" sldId="284"/>
        </pc:sldMkLst>
        <pc:spChg chg="mod">
          <ac:chgData name="John McCauley" userId="797b87d46de27a27" providerId="LiveId" clId="{F23DBC82-8A17-4135-95CE-64C0FC646409}" dt="2023-05-27T18:53:25.899" v="4333" actId="1076"/>
          <ac:spMkLst>
            <pc:docMk/>
            <pc:sldMk cId="1704155830" sldId="284"/>
            <ac:spMk id="2" creationId="{40BEF854-C04C-E37F-2872-A9D2346C2654}"/>
          </ac:spMkLst>
        </pc:spChg>
      </pc:sldChg>
      <pc:sldMasterChg chg="modSp modSldLayout">
        <pc:chgData name="John McCauley" userId="797b87d46de27a27" providerId="LiveId" clId="{F23DBC82-8A17-4135-95CE-64C0FC646409}" dt="2023-05-20T15:38:37.092" v="3435"/>
        <pc:sldMasterMkLst>
          <pc:docMk/>
          <pc:sldMasterMk cId="2984687725" sldId="2147483660"/>
        </pc:sldMasterMkLst>
        <pc:spChg chg="mod">
          <ac:chgData name="John McCauley" userId="797b87d46de27a27" providerId="LiveId" clId="{F23DBC82-8A17-4135-95CE-64C0FC646409}" dt="2023-05-20T15:38:37.092" v="3435"/>
          <ac:spMkLst>
            <pc:docMk/>
            <pc:sldMasterMk cId="2984687725" sldId="2147483660"/>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ac:spMk id="4" creationId="{00000000-0000-0000-0000-000000000000}"/>
          </ac:spMkLst>
        </pc:spChg>
        <pc:spChg chg="mod">
          <ac:chgData name="John McCauley" userId="797b87d46de27a27" providerId="LiveId" clId="{F23DBC82-8A17-4135-95CE-64C0FC646409}" dt="2023-05-20T15:38:37.092" v="3435"/>
          <ac:spMkLst>
            <pc:docMk/>
            <pc:sldMasterMk cId="2984687725" sldId="2147483660"/>
            <ac:spMk id="5" creationId="{00000000-0000-0000-0000-000000000000}"/>
          </ac:spMkLst>
        </pc:spChg>
        <pc:spChg chg="mod">
          <ac:chgData name="John McCauley" userId="797b87d46de27a27" providerId="LiveId" clId="{F23DBC82-8A17-4135-95CE-64C0FC646409}" dt="2023-05-20T15:38:37.092" v="3435"/>
          <ac:spMkLst>
            <pc:docMk/>
            <pc:sldMasterMk cId="2984687725" sldId="2147483660"/>
            <ac:spMk id="6" creationId="{00000000-0000-0000-0000-000000000000}"/>
          </ac:spMkLst>
        </pc:spChg>
        <pc:sldLayoutChg chg="modSp">
          <pc:chgData name="John McCauley" userId="797b87d46de27a27" providerId="LiveId" clId="{F23DBC82-8A17-4135-95CE-64C0FC646409}" dt="2023-05-20T15:38:37.092" v="3435"/>
          <pc:sldLayoutMkLst>
            <pc:docMk/>
            <pc:sldMasterMk cId="2984687725" sldId="2147483660"/>
            <pc:sldLayoutMk cId="528386375" sldId="2147483661"/>
          </pc:sldLayoutMkLst>
          <pc:spChg chg="mod">
            <ac:chgData name="John McCauley" userId="797b87d46de27a27" providerId="LiveId" clId="{F23DBC82-8A17-4135-95CE-64C0FC646409}" dt="2023-05-20T15:38:37.092" v="3435"/>
            <ac:spMkLst>
              <pc:docMk/>
              <pc:sldMasterMk cId="2984687725" sldId="2147483660"/>
              <pc:sldLayoutMk cId="528386375" sldId="2147483661"/>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528386375" sldId="2147483661"/>
              <ac:spMk id="3"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2534216546" sldId="2147483663"/>
          </pc:sldLayoutMkLst>
          <pc:spChg chg="mod">
            <ac:chgData name="John McCauley" userId="797b87d46de27a27" providerId="LiveId" clId="{F23DBC82-8A17-4135-95CE-64C0FC646409}" dt="2023-05-20T15:38:37.092" v="3435"/>
            <ac:spMkLst>
              <pc:docMk/>
              <pc:sldMasterMk cId="2984687725" sldId="2147483660"/>
              <pc:sldLayoutMk cId="2534216546" sldId="2147483663"/>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534216546" sldId="2147483663"/>
              <ac:spMk id="3"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2001328815" sldId="2147483664"/>
          </pc:sldLayoutMkLst>
          <pc:spChg chg="mod">
            <ac:chgData name="John McCauley" userId="797b87d46de27a27" providerId="LiveId" clId="{F23DBC82-8A17-4135-95CE-64C0FC646409}" dt="2023-05-20T15:38:37.092" v="3435"/>
            <ac:spMkLst>
              <pc:docMk/>
              <pc:sldMasterMk cId="2984687725" sldId="2147483660"/>
              <pc:sldLayoutMk cId="2001328815" sldId="2147483664"/>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001328815" sldId="2147483664"/>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001328815" sldId="2147483664"/>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3473328560" sldId="2147483665"/>
          </pc:sldLayoutMkLst>
          <pc:spChg chg="mod">
            <ac:chgData name="John McCauley" userId="797b87d46de27a27" providerId="LiveId" clId="{F23DBC82-8A17-4135-95CE-64C0FC646409}" dt="2023-05-20T15:38:37.092" v="3435"/>
            <ac:spMkLst>
              <pc:docMk/>
              <pc:sldMasterMk cId="2984687725" sldId="2147483660"/>
              <pc:sldLayoutMk cId="3473328560" sldId="2147483665"/>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73328560" sldId="2147483665"/>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73328560" sldId="2147483665"/>
              <ac:spMk id="4"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73328560" sldId="2147483665"/>
              <ac:spMk id="5"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73328560" sldId="2147483665"/>
              <ac:spMk id="6"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2756109742" sldId="2147483668"/>
          </pc:sldLayoutMkLst>
          <pc:spChg chg="mod">
            <ac:chgData name="John McCauley" userId="797b87d46de27a27" providerId="LiveId" clId="{F23DBC82-8A17-4135-95CE-64C0FC646409}" dt="2023-05-20T15:38:37.092" v="3435"/>
            <ac:spMkLst>
              <pc:docMk/>
              <pc:sldMasterMk cId="2984687725" sldId="2147483660"/>
              <pc:sldLayoutMk cId="2756109742" sldId="2147483668"/>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56109742" sldId="2147483668"/>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56109742" sldId="2147483668"/>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3439456636" sldId="2147483669"/>
          </pc:sldLayoutMkLst>
          <pc:spChg chg="mod">
            <ac:chgData name="John McCauley" userId="797b87d46de27a27" providerId="LiveId" clId="{F23DBC82-8A17-4135-95CE-64C0FC646409}" dt="2023-05-20T15:38:37.092" v="3435"/>
            <ac:spMkLst>
              <pc:docMk/>
              <pc:sldMasterMk cId="2984687725" sldId="2147483660"/>
              <pc:sldLayoutMk cId="3439456636" sldId="2147483669"/>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39456636" sldId="2147483669"/>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439456636" sldId="2147483669"/>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2784266889" sldId="2147483670"/>
          </pc:sldLayoutMkLst>
          <pc:spChg chg="mod">
            <ac:chgData name="John McCauley" userId="797b87d46de27a27" providerId="LiveId" clId="{F23DBC82-8A17-4135-95CE-64C0FC646409}" dt="2023-05-20T15:38:37.092" v="3435"/>
            <ac:spMkLst>
              <pc:docMk/>
              <pc:sldMasterMk cId="2984687725" sldId="2147483660"/>
              <pc:sldLayoutMk cId="2784266889" sldId="2147483670"/>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84266889" sldId="2147483670"/>
              <ac:spMk id="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84266889" sldId="2147483670"/>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89571714" sldId="2147483671"/>
          </pc:sldLayoutMkLst>
          <pc:spChg chg="mod">
            <ac:chgData name="John McCauley" userId="797b87d46de27a27" providerId="LiveId" clId="{F23DBC82-8A17-4135-95CE-64C0FC646409}" dt="2023-05-20T15:38:37.092" v="3435"/>
            <ac:spMkLst>
              <pc:docMk/>
              <pc:sldMasterMk cId="2984687725" sldId="2147483660"/>
              <pc:sldLayoutMk cId="89571714" sldId="2147483671"/>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89571714" sldId="2147483671"/>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276536697" sldId="2147483672"/>
          </pc:sldLayoutMkLst>
          <pc:spChg chg="mod">
            <ac:chgData name="John McCauley" userId="797b87d46de27a27" providerId="LiveId" clId="{F23DBC82-8A17-4135-95CE-64C0FC646409}" dt="2023-05-20T15:38:37.092" v="3435"/>
            <ac:spMkLst>
              <pc:docMk/>
              <pc:sldMasterMk cId="2984687725" sldId="2147483660"/>
              <pc:sldLayoutMk cId="276536697" sldId="2147483672"/>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6536697" sldId="2147483672"/>
              <ac:spMk id="4"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6536697" sldId="2147483672"/>
              <ac:spMk id="11"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6536697" sldId="2147483672"/>
              <ac:spMk id="1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276536697" sldId="2147483672"/>
              <ac:spMk id="13"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3847163067" sldId="2147483673"/>
          </pc:sldLayoutMkLst>
          <pc:spChg chg="mod">
            <ac:chgData name="John McCauley" userId="797b87d46de27a27" providerId="LiveId" clId="{F23DBC82-8A17-4135-95CE-64C0FC646409}" dt="2023-05-20T15:38:37.092" v="3435"/>
            <ac:spMkLst>
              <pc:docMk/>
              <pc:sldMasterMk cId="2984687725" sldId="2147483660"/>
              <pc:sldLayoutMk cId="3847163067" sldId="2147483673"/>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847163067" sldId="2147483673"/>
              <ac:spMk id="4"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972735007" sldId="2147483674"/>
          </pc:sldLayoutMkLst>
          <pc:spChg chg="mod">
            <ac:chgData name="John McCauley" userId="797b87d46de27a27" providerId="LiveId" clId="{F23DBC82-8A17-4135-95CE-64C0FC646409}" dt="2023-05-20T15:38:37.092" v="3435"/>
            <ac:spMkLst>
              <pc:docMk/>
              <pc:sldMasterMk cId="2984687725" sldId="2147483660"/>
              <pc:sldLayoutMk cId="972735007" sldId="2147483674"/>
              <ac:spMk id="7"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8"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9"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10"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11"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1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972735007" sldId="2147483674"/>
              <ac:spMk id="15"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3687002921" sldId="2147483675"/>
          </pc:sldLayoutMkLst>
          <pc:spChg chg="mod">
            <ac:chgData name="John McCauley" userId="797b87d46de27a27" providerId="LiveId" clId="{F23DBC82-8A17-4135-95CE-64C0FC646409}" dt="2023-05-20T15:38:37.092" v="3435"/>
            <ac:spMkLst>
              <pc:docMk/>
              <pc:sldMasterMk cId="2984687725" sldId="2147483660"/>
              <pc:sldLayoutMk cId="3687002921" sldId="2147483675"/>
              <ac:spMk id="19"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0"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1"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3"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4"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5"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6"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27"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3687002921" sldId="2147483675"/>
              <ac:spMk id="30" creationId="{00000000-0000-0000-0000-000000000000}"/>
            </ac:spMkLst>
          </pc:spChg>
        </pc:sldLayoutChg>
        <pc:sldLayoutChg chg="modSp">
          <pc:chgData name="John McCauley" userId="797b87d46de27a27" providerId="LiveId" clId="{F23DBC82-8A17-4135-95CE-64C0FC646409}" dt="2023-05-20T15:38:37.092" v="3435"/>
          <pc:sldLayoutMkLst>
            <pc:docMk/>
            <pc:sldMasterMk cId="2984687725" sldId="2147483660"/>
            <pc:sldLayoutMk cId="1788208855" sldId="2147483677"/>
          </pc:sldLayoutMkLst>
          <pc:spChg chg="mod">
            <ac:chgData name="John McCauley" userId="797b87d46de27a27" providerId="LiveId" clId="{F23DBC82-8A17-4135-95CE-64C0FC646409}" dt="2023-05-20T15:38:37.092" v="3435"/>
            <ac:spMkLst>
              <pc:docMk/>
              <pc:sldMasterMk cId="2984687725" sldId="2147483660"/>
              <pc:sldLayoutMk cId="1788208855" sldId="2147483677"/>
              <ac:spMk id="2" creationId="{00000000-0000-0000-0000-000000000000}"/>
            </ac:spMkLst>
          </pc:spChg>
          <pc:spChg chg="mod">
            <ac:chgData name="John McCauley" userId="797b87d46de27a27" providerId="LiveId" clId="{F23DBC82-8A17-4135-95CE-64C0FC646409}" dt="2023-05-20T15:38:37.092" v="3435"/>
            <ac:spMkLst>
              <pc:docMk/>
              <pc:sldMasterMk cId="2984687725" sldId="2147483660"/>
              <pc:sldLayoutMk cId="1788208855" sldId="2147483677"/>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CBD01B-7444-4F7A-BBD4-D8C76B135B8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29832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200585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42056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996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558357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CBD01B-7444-4F7A-BBD4-D8C76B135B83}"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346494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CBD01B-7444-4F7A-BBD4-D8C76B135B83}"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899667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D01B-7444-4F7A-BBD4-D8C76B135B8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3369240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D01B-7444-4F7A-BBD4-D8C76B135B8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53044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BD01B-7444-4F7A-BBD4-D8C76B135B8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90041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BD01B-7444-4F7A-BBD4-D8C76B135B83}"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53506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39532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CBD01B-7444-4F7A-BBD4-D8C76B135B83}"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85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BD01B-7444-4F7A-BBD4-D8C76B135B83}"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86760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BD01B-7444-4F7A-BBD4-D8C76B135B83}"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05405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112440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BD01B-7444-4F7A-BBD4-D8C76B135B83}"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682F-B7EC-4F83-8513-264CFDC1D0B7}" type="slidenum">
              <a:rPr lang="en-US" smtClean="0"/>
              <a:t>‹#›</a:t>
            </a:fld>
            <a:endParaRPr lang="en-US"/>
          </a:p>
        </p:txBody>
      </p:sp>
    </p:spTree>
    <p:extLst>
      <p:ext uri="{BB962C8B-B14F-4D97-AF65-F5344CB8AC3E}">
        <p14:creationId xmlns:p14="http://schemas.microsoft.com/office/powerpoint/2010/main" val="326998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CBD01B-7444-4F7A-BBD4-D8C76B135B83}" type="datetimeFigureOut">
              <a:rPr lang="en-US" smtClean="0"/>
              <a:t>5/28/2023</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5A682F-B7EC-4F83-8513-264CFDC1D0B7}" type="slidenum">
              <a:rPr lang="en-US" smtClean="0"/>
              <a:t>‹#›</a:t>
            </a:fld>
            <a:endParaRPr lang="en-US"/>
          </a:p>
        </p:txBody>
      </p:sp>
    </p:spTree>
    <p:extLst>
      <p:ext uri="{BB962C8B-B14F-4D97-AF65-F5344CB8AC3E}">
        <p14:creationId xmlns:p14="http://schemas.microsoft.com/office/powerpoint/2010/main" val="9757264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exander Campbell | American clergyman | Britannica">
            <a:extLst>
              <a:ext uri="{FF2B5EF4-FFF2-40B4-BE49-F238E27FC236}">
                <a16:creationId xmlns:a16="http://schemas.microsoft.com/office/drawing/2014/main" id="{66555DAE-26DC-7451-D290-DA2552718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271" y="368287"/>
            <a:ext cx="2121694"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BEF854-C04C-E37F-2872-A9D2346C2654}"/>
              </a:ext>
            </a:extLst>
          </p:cNvPr>
          <p:cNvSpPr txBox="1"/>
          <p:nvPr/>
        </p:nvSpPr>
        <p:spPr>
          <a:xfrm>
            <a:off x="628400" y="515560"/>
            <a:ext cx="5167174" cy="4308872"/>
          </a:xfrm>
          <a:prstGeom prst="rect">
            <a:avLst/>
          </a:prstGeom>
          <a:noFill/>
        </p:spPr>
        <p:txBody>
          <a:bodyPr wrap="square" rtlCol="0">
            <a:spAutoFit/>
          </a:bodyPr>
          <a:lstStyle/>
          <a:p>
            <a:r>
              <a:rPr lang="en-US" sz="2800" b="1" dirty="0">
                <a:solidFill>
                  <a:schemeClr val="tx2"/>
                </a:solidFill>
              </a:rPr>
              <a:t>Alexander Campbell</a:t>
            </a:r>
          </a:p>
          <a:p>
            <a:pPr marL="214313" indent="-214313">
              <a:buFont typeface="Arial" panose="020B0604020202020204" pitchFamily="34" charset="0"/>
              <a:buChar char="•"/>
            </a:pPr>
            <a:r>
              <a:rPr lang="en-US" sz="2400" dirty="0"/>
              <a:t>1788-1866</a:t>
            </a:r>
          </a:p>
          <a:p>
            <a:pPr marL="214313" indent="-214313">
              <a:buFont typeface="Arial" panose="020B0604020202020204" pitchFamily="34" charset="0"/>
              <a:buChar char="•"/>
            </a:pPr>
            <a:r>
              <a:rPr lang="en-US" sz="2400" dirty="0"/>
              <a:t>Notable Member of                            “The Restoration Movement”</a:t>
            </a:r>
          </a:p>
          <a:p>
            <a:pPr marL="214313" indent="-214313">
              <a:buFont typeface="Arial" panose="020B0604020202020204" pitchFamily="34" charset="0"/>
              <a:buChar char="•"/>
            </a:pPr>
            <a:r>
              <a:rPr lang="en-US" sz="2400" dirty="0"/>
              <a:t>Author of the publication                                         “The Millennial Harbinger”</a:t>
            </a:r>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endParaRPr lang="en-US" sz="2400" dirty="0"/>
          </a:p>
          <a:p>
            <a:pPr marL="214313" indent="-214313">
              <a:buFont typeface="Arial" panose="020B0604020202020204" pitchFamily="34" charset="0"/>
              <a:buChar char="•"/>
            </a:pPr>
            <a:endParaRPr lang="en-US" sz="2400" dirty="0"/>
          </a:p>
          <a:p>
            <a:r>
              <a:rPr lang="en-US" sz="2800" b="1" dirty="0">
                <a:solidFill>
                  <a:schemeClr val="tx2"/>
                </a:solidFill>
              </a:rPr>
              <a:t>How Indians Read The Bible</a:t>
            </a:r>
          </a:p>
          <a:p>
            <a:pPr marL="342900" indent="-342900">
              <a:buFont typeface="Arial" panose="020B0604020202020204" pitchFamily="34" charset="0"/>
              <a:buChar char="•"/>
            </a:pPr>
            <a:r>
              <a:rPr lang="en-US" sz="2400" dirty="0"/>
              <a:t>Published December 1833</a:t>
            </a:r>
          </a:p>
        </p:txBody>
      </p:sp>
      <p:pic>
        <p:nvPicPr>
          <p:cNvPr id="1028" name="Picture 4" descr="William Penn's Treaty with the Indians, Stock Photo, Picture And Rights  Managed Image. Pic. MEV-12952801 | agefotostock">
            <a:extLst>
              <a:ext uri="{FF2B5EF4-FFF2-40B4-BE49-F238E27FC236}">
                <a16:creationId xmlns:a16="http://schemas.microsoft.com/office/drawing/2014/main" id="{C43A3DC9-2B17-05FA-4D43-A0544E1D7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53" b="10894"/>
          <a:stretch/>
        </p:blipFill>
        <p:spPr bwMode="auto">
          <a:xfrm>
            <a:off x="5905644" y="3225787"/>
            <a:ext cx="2907506" cy="3456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7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5"/>
            <a:ext cx="5348035" cy="1015663"/>
          </a:xfrm>
          <a:prstGeom prst="rect">
            <a:avLst/>
          </a:prstGeom>
          <a:noFill/>
        </p:spPr>
        <p:txBody>
          <a:bodyPr wrap="square" rtlCol="0">
            <a:spAutoFit/>
          </a:bodyPr>
          <a:lstStyle/>
          <a:p>
            <a:r>
              <a:rPr lang="en-US" sz="3000" dirty="0">
                <a:solidFill>
                  <a:schemeClr val="tx1">
                    <a:lumMod val="95000"/>
                  </a:schemeClr>
                </a:solidFill>
              </a:rPr>
              <a:t>Luke 5:31-32</a:t>
            </a:r>
          </a:p>
          <a:p>
            <a:r>
              <a:rPr lang="en-US" sz="3000" b="1" dirty="0">
                <a:solidFill>
                  <a:schemeClr val="tx2"/>
                </a:solidFill>
              </a:rPr>
              <a:t>2 Peter 3:9</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1990913"/>
            <a:ext cx="5348035" cy="2862322"/>
          </a:xfrm>
          <a:prstGeom prst="rect">
            <a:avLst/>
          </a:prstGeom>
          <a:noFill/>
        </p:spPr>
        <p:txBody>
          <a:bodyPr wrap="square" rtlCol="0">
            <a:spAutoFit/>
          </a:bodyPr>
          <a:lstStyle/>
          <a:p>
            <a:r>
              <a:rPr lang="en-US" sz="3000" i="1" dirty="0">
                <a:solidFill>
                  <a:schemeClr val="tx1">
                    <a:lumMod val="95000"/>
                  </a:schemeClr>
                </a:solidFill>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38299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5"/>
            <a:ext cx="5348035" cy="1477328"/>
          </a:xfrm>
          <a:prstGeom prst="rect">
            <a:avLst/>
          </a:prstGeom>
          <a:noFill/>
        </p:spPr>
        <p:txBody>
          <a:bodyPr wrap="square" rtlCol="0">
            <a:spAutoFit/>
          </a:bodyPr>
          <a:lstStyle/>
          <a:p>
            <a:r>
              <a:rPr lang="en-US" sz="3000" dirty="0">
                <a:solidFill>
                  <a:schemeClr val="tx1">
                    <a:lumMod val="95000"/>
                  </a:schemeClr>
                </a:solidFill>
              </a:rPr>
              <a:t>Luke 5:31-32</a:t>
            </a:r>
          </a:p>
          <a:p>
            <a:r>
              <a:rPr lang="en-US" sz="3000" dirty="0">
                <a:solidFill>
                  <a:schemeClr val="tx1">
                    <a:lumMod val="95000"/>
                  </a:schemeClr>
                </a:solidFill>
              </a:rPr>
              <a:t>2 Peter 3:9</a:t>
            </a:r>
          </a:p>
          <a:p>
            <a:r>
              <a:rPr lang="en-US" sz="3000" b="1" dirty="0">
                <a:solidFill>
                  <a:schemeClr val="tx2"/>
                </a:solidFill>
              </a:rPr>
              <a:t>2 Corinthians 7:9-10</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381938"/>
            <a:ext cx="5348035" cy="4154984"/>
          </a:xfrm>
          <a:prstGeom prst="rect">
            <a:avLst/>
          </a:prstGeom>
          <a:noFill/>
        </p:spPr>
        <p:txBody>
          <a:bodyPr wrap="square" rtlCol="0">
            <a:spAutoFit/>
          </a:bodyPr>
          <a:lstStyle/>
          <a:p>
            <a:r>
              <a:rPr lang="en-US" sz="2400" i="1" dirty="0">
                <a:solidFill>
                  <a:schemeClr val="tx1">
                    <a:lumMod val="95000"/>
                  </a:schemeClr>
                </a:solidFill>
              </a:rPr>
              <a:t>I now rejoice, not that you were made sorrowful, but that you were made sorrowful to the point of repentance; for you were made sorrowful according to the will of God, so that you might not suffer loss in anything through us. For the sorrow that is according to the will of God produces a repentance without regret, leading to salvation, but the sorrow of the world produces death. </a:t>
            </a:r>
          </a:p>
        </p:txBody>
      </p:sp>
    </p:spTree>
    <p:extLst>
      <p:ext uri="{BB962C8B-B14F-4D97-AF65-F5344CB8AC3E}">
        <p14:creationId xmlns:p14="http://schemas.microsoft.com/office/powerpoint/2010/main" val="32926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4"/>
            <a:ext cx="5348035" cy="553998"/>
          </a:xfrm>
          <a:prstGeom prst="rect">
            <a:avLst/>
          </a:prstGeom>
          <a:noFill/>
        </p:spPr>
        <p:txBody>
          <a:bodyPr wrap="square" rtlCol="0">
            <a:spAutoFit/>
          </a:bodyPr>
          <a:lstStyle/>
          <a:p>
            <a:r>
              <a:rPr lang="en-US" sz="3000" b="1" dirty="0">
                <a:solidFill>
                  <a:schemeClr val="tx2"/>
                </a:solidFill>
              </a:rPr>
              <a:t>1 John 4:15</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5" y="1662971"/>
            <a:ext cx="5348035" cy="1477328"/>
          </a:xfrm>
          <a:prstGeom prst="rect">
            <a:avLst/>
          </a:prstGeom>
          <a:noFill/>
        </p:spPr>
        <p:txBody>
          <a:bodyPr wrap="square" rtlCol="0">
            <a:spAutoFit/>
          </a:bodyPr>
          <a:lstStyle/>
          <a:p>
            <a:r>
              <a:rPr lang="en-US" sz="3000" i="1" dirty="0">
                <a:solidFill>
                  <a:schemeClr val="tx1">
                    <a:lumMod val="95000"/>
                  </a:schemeClr>
                </a:solidFill>
              </a:rPr>
              <a:t>Whoever confesses that Jesus is the Son of God, God abides in him, and he in God.</a:t>
            </a:r>
          </a:p>
        </p:txBody>
      </p:sp>
    </p:spTree>
    <p:extLst>
      <p:ext uri="{BB962C8B-B14F-4D97-AF65-F5344CB8AC3E}">
        <p14:creationId xmlns:p14="http://schemas.microsoft.com/office/powerpoint/2010/main" val="1740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5"/>
            <a:ext cx="5348035" cy="1015663"/>
          </a:xfrm>
          <a:prstGeom prst="rect">
            <a:avLst/>
          </a:prstGeom>
          <a:noFill/>
        </p:spPr>
        <p:txBody>
          <a:bodyPr wrap="square" rtlCol="0">
            <a:spAutoFit/>
          </a:bodyPr>
          <a:lstStyle/>
          <a:p>
            <a:r>
              <a:rPr lang="en-US" sz="3000" dirty="0">
                <a:solidFill>
                  <a:schemeClr val="tx1">
                    <a:lumMod val="95000"/>
                  </a:schemeClr>
                </a:solidFill>
              </a:rPr>
              <a:t>1 John 4:15</a:t>
            </a:r>
          </a:p>
          <a:p>
            <a:r>
              <a:rPr lang="en-US" sz="3000" b="1" dirty="0">
                <a:solidFill>
                  <a:schemeClr val="tx2"/>
                </a:solidFill>
              </a:rPr>
              <a:t>Matthew 10:32-33</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1920274"/>
            <a:ext cx="5348035" cy="3785652"/>
          </a:xfrm>
          <a:prstGeom prst="rect">
            <a:avLst/>
          </a:prstGeom>
          <a:noFill/>
        </p:spPr>
        <p:txBody>
          <a:bodyPr wrap="square" rtlCol="0">
            <a:spAutoFit/>
          </a:bodyPr>
          <a:lstStyle/>
          <a:p>
            <a:r>
              <a:rPr lang="en-US" sz="3000" i="1" dirty="0">
                <a:solidFill>
                  <a:schemeClr val="tx1">
                    <a:lumMod val="95000"/>
                  </a:schemeClr>
                </a:solidFill>
              </a:rPr>
              <a:t>Therefore everyone who confesses Me before men, I will also confess him before My Father who is in heaven. But whoever denies Me before men, I will also deny him before My Father who is in heaven.</a:t>
            </a:r>
          </a:p>
        </p:txBody>
      </p:sp>
    </p:spTree>
    <p:extLst>
      <p:ext uri="{BB962C8B-B14F-4D97-AF65-F5344CB8AC3E}">
        <p14:creationId xmlns:p14="http://schemas.microsoft.com/office/powerpoint/2010/main" val="416992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5"/>
            <a:ext cx="5348035" cy="1477328"/>
          </a:xfrm>
          <a:prstGeom prst="rect">
            <a:avLst/>
          </a:prstGeom>
          <a:noFill/>
        </p:spPr>
        <p:txBody>
          <a:bodyPr wrap="square" rtlCol="0">
            <a:spAutoFit/>
          </a:bodyPr>
          <a:lstStyle/>
          <a:p>
            <a:r>
              <a:rPr lang="en-US" sz="3000" dirty="0">
                <a:solidFill>
                  <a:schemeClr val="tx1">
                    <a:lumMod val="95000"/>
                  </a:schemeClr>
                </a:solidFill>
              </a:rPr>
              <a:t>1 John 4:15</a:t>
            </a:r>
          </a:p>
          <a:p>
            <a:r>
              <a:rPr lang="en-US" sz="3000" dirty="0">
                <a:solidFill>
                  <a:schemeClr val="tx1">
                    <a:lumMod val="95000"/>
                  </a:schemeClr>
                </a:solidFill>
              </a:rPr>
              <a:t>Matthew 10:32-33</a:t>
            </a:r>
          </a:p>
          <a:p>
            <a:r>
              <a:rPr lang="en-US" sz="3000" b="1" dirty="0">
                <a:solidFill>
                  <a:schemeClr val="tx2"/>
                </a:solidFill>
              </a:rPr>
              <a:t>Romans 10:6,9-10</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381939"/>
            <a:ext cx="5348035" cy="3693319"/>
          </a:xfrm>
          <a:prstGeom prst="rect">
            <a:avLst/>
          </a:prstGeom>
          <a:noFill/>
        </p:spPr>
        <p:txBody>
          <a:bodyPr wrap="square" rtlCol="0">
            <a:spAutoFit/>
          </a:bodyPr>
          <a:lstStyle/>
          <a:p>
            <a:r>
              <a:rPr lang="en-US" sz="2600" i="1" dirty="0">
                <a:solidFill>
                  <a:schemeClr val="tx1">
                    <a:lumMod val="95000"/>
                  </a:schemeClr>
                </a:solidFill>
              </a:rPr>
              <a:t>But the righteousness based on faith speaks as follows…that if you confess with your mouth Jesus as Lord, and believe in your heart that God raised Him from the dead, you will be saved; for with the heart a person believes, resulting in righteousness, and with the mouth he confesses, resulting in salvation.</a:t>
            </a:r>
          </a:p>
        </p:txBody>
      </p:sp>
    </p:spTree>
    <p:extLst>
      <p:ext uri="{BB962C8B-B14F-4D97-AF65-F5344CB8AC3E}">
        <p14:creationId xmlns:p14="http://schemas.microsoft.com/office/powerpoint/2010/main" val="8054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1338828"/>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p:txBody>
      </p:sp>
      <p:sp>
        <p:nvSpPr>
          <p:cNvPr id="9" name="TextBox 8">
            <a:extLst>
              <a:ext uri="{FF2B5EF4-FFF2-40B4-BE49-F238E27FC236}">
                <a16:creationId xmlns:a16="http://schemas.microsoft.com/office/drawing/2014/main" id="{35936AAD-2250-A8EB-0B9E-987DB353C20B}"/>
              </a:ext>
            </a:extLst>
          </p:cNvPr>
          <p:cNvSpPr txBox="1"/>
          <p:nvPr/>
        </p:nvSpPr>
        <p:spPr>
          <a:xfrm>
            <a:off x="374362" y="2550502"/>
            <a:ext cx="8513606" cy="3647152"/>
          </a:xfrm>
          <a:prstGeom prst="rect">
            <a:avLst/>
          </a:prstGeom>
          <a:noFill/>
        </p:spPr>
        <p:txBody>
          <a:bodyPr wrap="square" rtlCol="0">
            <a:spAutoFit/>
          </a:bodyPr>
          <a:lstStyle/>
          <a:p>
            <a:r>
              <a:rPr lang="en-US" sz="3300" dirty="0"/>
              <a:t>Naaman &amp; Prophet Elisha</a:t>
            </a:r>
          </a:p>
          <a:p>
            <a:r>
              <a:rPr lang="en-US" sz="3300" b="1" dirty="0">
                <a:solidFill>
                  <a:schemeClr val="tx2"/>
                </a:solidFill>
              </a:rPr>
              <a:t>2 Kings 5</a:t>
            </a:r>
          </a:p>
          <a:p>
            <a:pPr marL="428625" indent="-428625">
              <a:buFont typeface="Arial" panose="020B0604020202020204" pitchFamily="34" charset="0"/>
              <a:buChar char="•"/>
            </a:pPr>
            <a:r>
              <a:rPr lang="en-US" sz="3300" dirty="0"/>
              <a:t>Naaman hears of Elisha.</a:t>
            </a:r>
          </a:p>
          <a:p>
            <a:pPr marL="428625" indent="-428625">
              <a:buFont typeface="Arial" panose="020B0604020202020204" pitchFamily="34" charset="0"/>
              <a:buChar char="•"/>
            </a:pPr>
            <a:r>
              <a:rPr lang="en-US" sz="3300" dirty="0"/>
              <a:t>Naaman believes Elisha                              can heal his leprosy.</a:t>
            </a:r>
          </a:p>
          <a:p>
            <a:pPr marL="428625" indent="-428625">
              <a:buFont typeface="Arial" panose="020B0604020202020204" pitchFamily="34" charset="0"/>
              <a:buChar char="•"/>
            </a:pPr>
            <a:r>
              <a:rPr lang="en-US" sz="3300" dirty="0"/>
              <a:t>Naaman is reluctant to obey as first, but is eventually fully obedient.</a:t>
            </a:r>
          </a:p>
        </p:txBody>
      </p:sp>
      <p:pic>
        <p:nvPicPr>
          <p:cNvPr id="13316" name="Picture 4" descr="Naaman Cured of Leprosy">
            <a:extLst>
              <a:ext uri="{FF2B5EF4-FFF2-40B4-BE49-F238E27FC236}">
                <a16:creationId xmlns:a16="http://schemas.microsoft.com/office/drawing/2014/main" id="{52A4992E-40A3-07F4-B991-82305F628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194" y="585818"/>
            <a:ext cx="2907697" cy="3875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757A5C-D2F1-5573-3C08-5423FDE23A2E}"/>
              </a:ext>
            </a:extLst>
          </p:cNvPr>
          <p:cNvSpPr txBox="1"/>
          <p:nvPr/>
        </p:nvSpPr>
        <p:spPr>
          <a:xfrm>
            <a:off x="489567" y="2213648"/>
            <a:ext cx="2961556" cy="600164"/>
          </a:xfrm>
          <a:prstGeom prst="rect">
            <a:avLst/>
          </a:prstGeom>
          <a:noFill/>
        </p:spPr>
        <p:txBody>
          <a:bodyPr wrap="square" rtlCol="0">
            <a:spAutoFit/>
          </a:bodyPr>
          <a:lstStyle/>
          <a:p>
            <a:r>
              <a:rPr lang="en-US" sz="3300" dirty="0"/>
              <a:t>Don’t Hear, or</a:t>
            </a:r>
          </a:p>
        </p:txBody>
      </p:sp>
      <p:pic>
        <p:nvPicPr>
          <p:cNvPr id="4098" name="Picture 2" descr="Different Noises Your Ear Makes - Happy Ears Hearing Center">
            <a:extLst>
              <a:ext uri="{FF2B5EF4-FFF2-40B4-BE49-F238E27FC236}">
                <a16:creationId xmlns:a16="http://schemas.microsoft.com/office/drawing/2014/main" id="{EFEC3615-8252-77A6-2971-F69E9430B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80" y="3659833"/>
            <a:ext cx="2278212" cy="1556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ear Voices in Your Head? When to Be Concerned">
            <a:extLst>
              <a:ext uri="{FF2B5EF4-FFF2-40B4-BE49-F238E27FC236}">
                <a16:creationId xmlns:a16="http://schemas.microsoft.com/office/drawing/2014/main" id="{402C6A56-950D-D5FE-5005-05FC18CD3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597" y="3911452"/>
            <a:ext cx="2774792" cy="1556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84EE96-4CB9-B9CF-67D3-58964642EB90}"/>
              </a:ext>
            </a:extLst>
          </p:cNvPr>
          <p:cNvSpPr txBox="1"/>
          <p:nvPr/>
        </p:nvSpPr>
        <p:spPr>
          <a:xfrm>
            <a:off x="3246661" y="2513730"/>
            <a:ext cx="3388799" cy="600164"/>
          </a:xfrm>
          <a:prstGeom prst="rect">
            <a:avLst/>
          </a:prstGeom>
          <a:noFill/>
        </p:spPr>
        <p:txBody>
          <a:bodyPr wrap="square" rtlCol="0">
            <a:spAutoFit/>
          </a:bodyPr>
          <a:lstStyle/>
          <a:p>
            <a:r>
              <a:rPr lang="en-US" sz="3300" dirty="0"/>
              <a:t>Don’t Believe, or</a:t>
            </a:r>
          </a:p>
        </p:txBody>
      </p:sp>
      <p:sp>
        <p:nvSpPr>
          <p:cNvPr id="9" name="TextBox 8">
            <a:extLst>
              <a:ext uri="{FF2B5EF4-FFF2-40B4-BE49-F238E27FC236}">
                <a16:creationId xmlns:a16="http://schemas.microsoft.com/office/drawing/2014/main" id="{35936AAD-2250-A8EB-0B9E-987DB353C20B}"/>
              </a:ext>
            </a:extLst>
          </p:cNvPr>
          <p:cNvSpPr txBox="1"/>
          <p:nvPr/>
        </p:nvSpPr>
        <p:spPr>
          <a:xfrm>
            <a:off x="6352794" y="2451445"/>
            <a:ext cx="2418226" cy="1615827"/>
          </a:xfrm>
          <a:prstGeom prst="rect">
            <a:avLst/>
          </a:prstGeom>
          <a:noFill/>
        </p:spPr>
        <p:txBody>
          <a:bodyPr wrap="square" rtlCol="0">
            <a:spAutoFit/>
          </a:bodyPr>
          <a:lstStyle/>
          <a:p>
            <a:r>
              <a:rPr lang="en-US" sz="3300" dirty="0"/>
              <a:t>Motivation     to Full Obedience</a:t>
            </a:r>
          </a:p>
        </p:txBody>
      </p:sp>
      <p:sp>
        <p:nvSpPr>
          <p:cNvPr id="10" name="TextBox 9">
            <a:extLst>
              <a:ext uri="{FF2B5EF4-FFF2-40B4-BE49-F238E27FC236}">
                <a16:creationId xmlns:a16="http://schemas.microsoft.com/office/drawing/2014/main" id="{07C20387-224B-CA42-470A-71A1B35842C1}"/>
              </a:ext>
            </a:extLst>
          </p:cNvPr>
          <p:cNvSpPr txBox="1"/>
          <p:nvPr/>
        </p:nvSpPr>
        <p:spPr>
          <a:xfrm>
            <a:off x="489566" y="2693539"/>
            <a:ext cx="2418226" cy="600164"/>
          </a:xfrm>
          <a:prstGeom prst="rect">
            <a:avLst/>
          </a:prstGeom>
          <a:noFill/>
        </p:spPr>
        <p:txBody>
          <a:bodyPr wrap="square" rtlCol="0">
            <a:spAutoFit/>
          </a:bodyPr>
          <a:lstStyle/>
          <a:p>
            <a:r>
              <a:rPr lang="en-US" sz="3300" dirty="0"/>
              <a:t>Hear</a:t>
            </a:r>
          </a:p>
        </p:txBody>
      </p:sp>
      <p:sp>
        <p:nvSpPr>
          <p:cNvPr id="11" name="TextBox 10">
            <a:extLst>
              <a:ext uri="{FF2B5EF4-FFF2-40B4-BE49-F238E27FC236}">
                <a16:creationId xmlns:a16="http://schemas.microsoft.com/office/drawing/2014/main" id="{805210D3-39A1-AEDE-0820-A22011131BBE}"/>
              </a:ext>
            </a:extLst>
          </p:cNvPr>
          <p:cNvSpPr txBox="1"/>
          <p:nvPr/>
        </p:nvSpPr>
        <p:spPr>
          <a:xfrm>
            <a:off x="3246082" y="2997724"/>
            <a:ext cx="1665589" cy="600164"/>
          </a:xfrm>
          <a:prstGeom prst="rect">
            <a:avLst/>
          </a:prstGeom>
          <a:noFill/>
        </p:spPr>
        <p:txBody>
          <a:bodyPr wrap="square" rtlCol="0">
            <a:spAutoFit/>
          </a:bodyPr>
          <a:lstStyle/>
          <a:p>
            <a:r>
              <a:rPr lang="en-US" sz="3300" dirty="0"/>
              <a:t>Believe</a:t>
            </a:r>
          </a:p>
        </p:txBody>
      </p:sp>
      <p:pic>
        <p:nvPicPr>
          <p:cNvPr id="4102" name="Picture 6" descr="Determination Quotes">
            <a:extLst>
              <a:ext uri="{FF2B5EF4-FFF2-40B4-BE49-F238E27FC236}">
                <a16:creationId xmlns:a16="http://schemas.microsoft.com/office/drawing/2014/main" id="{972E1BB5-A2A4-BE65-9F78-C004AC17E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794" y="4221168"/>
            <a:ext cx="2335149" cy="1556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Businessman In Doubt Man In Suit Choosing Between Two Different Choices  Vector Illustration Stock Illustration - Download Image Now - iStock">
            <a:extLst>
              <a:ext uri="{FF2B5EF4-FFF2-40B4-BE49-F238E27FC236}">
                <a16:creationId xmlns:a16="http://schemas.microsoft.com/office/drawing/2014/main" id="{59F6AF8F-ABBD-1C3E-1222-02FEE15AC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082" y="133233"/>
            <a:ext cx="2266973" cy="2148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78746B1-57FC-C383-4FA5-80F7ED30754C}"/>
              </a:ext>
            </a:extLst>
          </p:cNvPr>
          <p:cNvSpPr txBox="1"/>
          <p:nvPr/>
        </p:nvSpPr>
        <p:spPr>
          <a:xfrm>
            <a:off x="372980" y="406696"/>
            <a:ext cx="2845467" cy="1338828"/>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p:txBody>
      </p:sp>
      <p:sp>
        <p:nvSpPr>
          <p:cNvPr id="13" name="Arrow: Right 12">
            <a:extLst>
              <a:ext uri="{FF2B5EF4-FFF2-40B4-BE49-F238E27FC236}">
                <a16:creationId xmlns:a16="http://schemas.microsoft.com/office/drawing/2014/main" id="{53FAB135-48AE-8210-9440-66680B1DC480}"/>
              </a:ext>
            </a:extLst>
          </p:cNvPr>
          <p:cNvSpPr/>
          <p:nvPr/>
        </p:nvSpPr>
        <p:spPr>
          <a:xfrm>
            <a:off x="1795713" y="2879860"/>
            <a:ext cx="1372743" cy="30008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46C4929A-EB11-FED1-6E7B-F4B97BBF4322}"/>
              </a:ext>
            </a:extLst>
          </p:cNvPr>
          <p:cNvSpPr/>
          <p:nvPr/>
        </p:nvSpPr>
        <p:spPr>
          <a:xfrm>
            <a:off x="4911671" y="3212591"/>
            <a:ext cx="1372743" cy="30008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77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500"/>
                                        <p:tgtEl>
                                          <p:spTgt spid="41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500"/>
                                        <p:tgtEl>
                                          <p:spTgt spid="4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fade">
                                      <p:cBhvr>
                                        <p:cTn id="52" dur="500"/>
                                        <p:tgtEl>
                                          <p:spTgt spid="41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xit" presetSubtype="0" fill="hold" grpId="1"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10" grpId="0"/>
      <p:bldP spid="11" grpId="0"/>
      <p:bldP spid="12" grpId="0"/>
      <p:bldP spid="13" grpId="0" animBg="1"/>
      <p:bldP spid="13" grpId="1"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501735"/>
            <a:ext cx="5348035" cy="553998"/>
          </a:xfrm>
          <a:prstGeom prst="rect">
            <a:avLst/>
          </a:prstGeom>
          <a:noFill/>
        </p:spPr>
        <p:txBody>
          <a:bodyPr wrap="square" rtlCol="0">
            <a:spAutoFit/>
          </a:bodyPr>
          <a:lstStyle/>
          <a:p>
            <a:r>
              <a:rPr lang="en-US" sz="3000" b="1" dirty="0">
                <a:solidFill>
                  <a:schemeClr val="accent1">
                    <a:lumMod val="60000"/>
                    <a:lumOff val="40000"/>
                  </a:schemeClr>
                </a:solidFill>
              </a:rPr>
              <a:t>The Word “Baptism”</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1076078"/>
            <a:ext cx="5348035" cy="3477875"/>
          </a:xfrm>
          <a:prstGeom prst="rect">
            <a:avLst/>
          </a:prstGeom>
          <a:noFill/>
        </p:spPr>
        <p:txBody>
          <a:bodyPr wrap="square" rtlCol="0">
            <a:spAutoFit/>
          </a:bodyPr>
          <a:lstStyle/>
          <a:p>
            <a:r>
              <a:rPr lang="en-US" sz="2800" dirty="0">
                <a:solidFill>
                  <a:schemeClr val="tx1">
                    <a:lumMod val="95000"/>
                  </a:schemeClr>
                </a:solidFill>
              </a:rPr>
              <a:t>Greek </a:t>
            </a:r>
            <a:r>
              <a:rPr lang="el-GR" sz="2800" dirty="0">
                <a:solidFill>
                  <a:schemeClr val="tx1">
                    <a:lumMod val="95000"/>
                  </a:schemeClr>
                </a:solidFill>
              </a:rPr>
              <a:t>βαπτίζω </a:t>
            </a:r>
            <a:r>
              <a:rPr lang="en-US" sz="2800" dirty="0">
                <a:solidFill>
                  <a:schemeClr val="tx1">
                    <a:lumMod val="95000"/>
                  </a:schemeClr>
                </a:solidFill>
              </a:rPr>
              <a:t>“</a:t>
            </a:r>
            <a:r>
              <a:rPr lang="en-US" sz="2800" i="1" dirty="0" err="1">
                <a:solidFill>
                  <a:schemeClr val="tx1">
                    <a:lumMod val="95000"/>
                  </a:schemeClr>
                </a:solidFill>
              </a:rPr>
              <a:t>baptízō</a:t>
            </a:r>
            <a:r>
              <a:rPr lang="en-US" sz="2800" i="1" dirty="0">
                <a:solidFill>
                  <a:schemeClr val="tx1">
                    <a:lumMod val="95000"/>
                  </a:schemeClr>
                </a:solidFill>
              </a:rPr>
              <a:t>” </a:t>
            </a:r>
            <a:r>
              <a:rPr lang="en-US" sz="1600" dirty="0">
                <a:solidFill>
                  <a:schemeClr val="tx1">
                    <a:lumMod val="95000"/>
                  </a:schemeClr>
                </a:solidFill>
              </a:rPr>
              <a:t>(G9078)</a:t>
            </a:r>
            <a:endParaRPr lang="en-US" sz="2800" dirty="0">
              <a:solidFill>
                <a:schemeClr val="tx1">
                  <a:lumMod val="95000"/>
                </a:schemeClr>
              </a:solidFill>
            </a:endParaRPr>
          </a:p>
          <a:p>
            <a:pPr marL="342900" indent="-342900">
              <a:buFont typeface="Arial" panose="020B0604020202020204" pitchFamily="34" charset="0"/>
              <a:buChar char="•"/>
            </a:pPr>
            <a:r>
              <a:rPr lang="en-US" sz="2400" dirty="0">
                <a:solidFill>
                  <a:schemeClr val="tx1">
                    <a:lumMod val="95000"/>
                  </a:schemeClr>
                </a:solidFill>
              </a:rPr>
              <a:t>“Baptism” transliterated from “Baptizo”</a:t>
            </a:r>
          </a:p>
          <a:p>
            <a:pPr marL="342900" indent="-342900">
              <a:buFont typeface="Arial" panose="020B0604020202020204" pitchFamily="34" charset="0"/>
              <a:buChar char="•"/>
            </a:pPr>
            <a:r>
              <a:rPr lang="en-US" sz="2400" dirty="0">
                <a:solidFill>
                  <a:schemeClr val="tx1">
                    <a:lumMod val="95000"/>
                  </a:schemeClr>
                </a:solidFill>
              </a:rPr>
              <a:t>to dip repeatedly, to immerse, to submerge (of vessels sunk)</a:t>
            </a:r>
          </a:p>
          <a:p>
            <a:pPr marL="342900" indent="-342900">
              <a:buFont typeface="Arial" panose="020B0604020202020204" pitchFamily="34" charset="0"/>
              <a:buChar char="•"/>
            </a:pPr>
            <a:r>
              <a:rPr lang="en-US" sz="2400" dirty="0">
                <a:solidFill>
                  <a:schemeClr val="tx1">
                    <a:lumMod val="95000"/>
                  </a:schemeClr>
                </a:solidFill>
              </a:rPr>
              <a:t>to cleanse by dipping or submerging, to wash, to make clean with water, to wash one's self, bathe</a:t>
            </a:r>
          </a:p>
        </p:txBody>
      </p:sp>
      <p:pic>
        <p:nvPicPr>
          <p:cNvPr id="17410" name="Picture 2" descr="5 Interesting Facts About the Monastic Scriptorium - Owlcation">
            <a:extLst>
              <a:ext uri="{FF2B5EF4-FFF2-40B4-BE49-F238E27FC236}">
                <a16:creationId xmlns:a16="http://schemas.microsoft.com/office/drawing/2014/main" id="{D6459C85-DB0E-0304-0AA4-4CCED418F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61"/>
          <a:stretch/>
        </p:blipFill>
        <p:spPr bwMode="auto">
          <a:xfrm>
            <a:off x="3086200" y="4731044"/>
            <a:ext cx="5883923" cy="1625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503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fade">
                                      <p:cBhvr>
                                        <p:cTn id="16"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59856" y="468849"/>
            <a:ext cx="5348035" cy="553998"/>
          </a:xfrm>
          <a:prstGeom prst="rect">
            <a:avLst/>
          </a:prstGeom>
          <a:noFill/>
        </p:spPr>
        <p:txBody>
          <a:bodyPr wrap="square" rtlCol="0">
            <a:spAutoFit/>
          </a:bodyPr>
          <a:lstStyle/>
          <a:p>
            <a:r>
              <a:rPr lang="en-US" sz="3000" b="1" dirty="0">
                <a:solidFill>
                  <a:schemeClr val="accent1">
                    <a:lumMod val="60000"/>
                    <a:lumOff val="40000"/>
                  </a:schemeClr>
                </a:solidFill>
              </a:rPr>
              <a:t>What Baptism Is:</a:t>
            </a:r>
          </a:p>
        </p:txBody>
      </p:sp>
      <p:sp>
        <p:nvSpPr>
          <p:cNvPr id="4" name="TextBox 3">
            <a:extLst>
              <a:ext uri="{FF2B5EF4-FFF2-40B4-BE49-F238E27FC236}">
                <a16:creationId xmlns:a16="http://schemas.microsoft.com/office/drawing/2014/main" id="{B79FD60F-CEAB-DA1D-1B3D-936A61BCBB35}"/>
              </a:ext>
            </a:extLst>
          </p:cNvPr>
          <p:cNvSpPr txBox="1"/>
          <p:nvPr/>
        </p:nvSpPr>
        <p:spPr>
          <a:xfrm>
            <a:off x="3406781" y="2012119"/>
            <a:ext cx="5539710" cy="1338828"/>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Symbolic of Christ’s death, burial, and resurrection</a:t>
            </a:r>
          </a:p>
          <a:p>
            <a:pPr marL="428625" indent="-428625">
              <a:buFont typeface="Arial" panose="020B0604020202020204" pitchFamily="34" charset="0"/>
              <a:buChar char="•"/>
            </a:pPr>
            <a:endParaRPr lang="en-US" sz="2700" dirty="0">
              <a:solidFill>
                <a:schemeClr val="tx1">
                  <a:lumMod val="95000"/>
                </a:schemeClr>
              </a:solidFill>
            </a:endParaRPr>
          </a:p>
        </p:txBody>
      </p:sp>
      <p:pic>
        <p:nvPicPr>
          <p:cNvPr id="5" name="Picture 2" descr="Baptism at New Creation? - New Creation Church (Anglican)">
            <a:extLst>
              <a:ext uri="{FF2B5EF4-FFF2-40B4-BE49-F238E27FC236}">
                <a16:creationId xmlns:a16="http://schemas.microsoft.com/office/drawing/2014/main" id="{941CB659-EE56-6A72-03BF-AB129EAB3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201" y="4541444"/>
            <a:ext cx="3563290" cy="2007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1073AD-98D0-3B4E-E5BE-9739CE919097}"/>
              </a:ext>
            </a:extLst>
          </p:cNvPr>
          <p:cNvSpPr txBox="1"/>
          <p:nvPr/>
        </p:nvSpPr>
        <p:spPr>
          <a:xfrm>
            <a:off x="3459856" y="973102"/>
            <a:ext cx="5348035" cy="553998"/>
          </a:xfrm>
          <a:prstGeom prst="rect">
            <a:avLst/>
          </a:prstGeom>
          <a:noFill/>
        </p:spPr>
        <p:txBody>
          <a:bodyPr wrap="square" rtlCol="0">
            <a:spAutoFit/>
          </a:bodyPr>
          <a:lstStyle/>
          <a:p>
            <a:r>
              <a:rPr lang="en-US" sz="3000" b="1" dirty="0">
                <a:solidFill>
                  <a:schemeClr val="tx2"/>
                </a:solidFill>
              </a:rPr>
              <a:t>Romans 6:3-11</a:t>
            </a:r>
          </a:p>
        </p:txBody>
      </p:sp>
    </p:spTree>
    <p:extLst>
      <p:ext uri="{BB962C8B-B14F-4D97-AF65-F5344CB8AC3E}">
        <p14:creationId xmlns:p14="http://schemas.microsoft.com/office/powerpoint/2010/main" val="20919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59856" y="468849"/>
            <a:ext cx="5348035" cy="553998"/>
          </a:xfrm>
          <a:prstGeom prst="rect">
            <a:avLst/>
          </a:prstGeom>
          <a:noFill/>
        </p:spPr>
        <p:txBody>
          <a:bodyPr wrap="square" rtlCol="0">
            <a:spAutoFit/>
          </a:bodyPr>
          <a:lstStyle/>
          <a:p>
            <a:r>
              <a:rPr lang="en-US" sz="3000" b="1" dirty="0">
                <a:solidFill>
                  <a:schemeClr val="accent1">
                    <a:lumMod val="60000"/>
                    <a:lumOff val="40000"/>
                  </a:schemeClr>
                </a:solidFill>
              </a:rPr>
              <a:t>What Baptism Is:</a:t>
            </a:r>
          </a:p>
        </p:txBody>
      </p:sp>
      <p:pic>
        <p:nvPicPr>
          <p:cNvPr id="5" name="Picture 2" descr="Baptism at New Creation? - New Creation Church (Anglican)">
            <a:extLst>
              <a:ext uri="{FF2B5EF4-FFF2-40B4-BE49-F238E27FC236}">
                <a16:creationId xmlns:a16="http://schemas.microsoft.com/office/drawing/2014/main" id="{941CB659-EE56-6A72-03BF-AB129EAB3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201" y="4541444"/>
            <a:ext cx="3563290" cy="2007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1073AD-98D0-3B4E-E5BE-9739CE919097}"/>
              </a:ext>
            </a:extLst>
          </p:cNvPr>
          <p:cNvSpPr txBox="1"/>
          <p:nvPr/>
        </p:nvSpPr>
        <p:spPr>
          <a:xfrm>
            <a:off x="3459855" y="958492"/>
            <a:ext cx="5348035" cy="1015663"/>
          </a:xfrm>
          <a:prstGeom prst="rect">
            <a:avLst/>
          </a:prstGeom>
          <a:noFill/>
        </p:spPr>
        <p:txBody>
          <a:bodyPr wrap="square" rtlCol="0">
            <a:spAutoFit/>
          </a:bodyPr>
          <a:lstStyle/>
          <a:p>
            <a:r>
              <a:rPr lang="en-US" sz="3000" dirty="0">
                <a:solidFill>
                  <a:schemeClr val="tx1">
                    <a:lumMod val="95000"/>
                  </a:schemeClr>
                </a:solidFill>
              </a:rPr>
              <a:t>Romans 6:3-11</a:t>
            </a:r>
          </a:p>
          <a:p>
            <a:r>
              <a:rPr lang="en-US" sz="3000" b="1" dirty="0">
                <a:solidFill>
                  <a:schemeClr val="tx2"/>
                </a:solidFill>
              </a:rPr>
              <a:t>1 Peter 3:21</a:t>
            </a:r>
          </a:p>
        </p:txBody>
      </p:sp>
      <p:sp>
        <p:nvSpPr>
          <p:cNvPr id="7" name="TextBox 6">
            <a:extLst>
              <a:ext uri="{FF2B5EF4-FFF2-40B4-BE49-F238E27FC236}">
                <a16:creationId xmlns:a16="http://schemas.microsoft.com/office/drawing/2014/main" id="{0875CE93-625B-D833-CE05-61A217C9176D}"/>
              </a:ext>
            </a:extLst>
          </p:cNvPr>
          <p:cNvSpPr txBox="1"/>
          <p:nvPr/>
        </p:nvSpPr>
        <p:spPr>
          <a:xfrm>
            <a:off x="3406781" y="2012119"/>
            <a:ext cx="5539710" cy="2585323"/>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Symbolic of Christ’s death, burial, and resurrection</a:t>
            </a:r>
          </a:p>
          <a:p>
            <a:pPr marL="428625" indent="-428625">
              <a:buFont typeface="Arial" panose="020B0604020202020204" pitchFamily="34" charset="0"/>
              <a:buChar char="•"/>
            </a:pPr>
            <a:r>
              <a:rPr lang="en-US" sz="2700" dirty="0">
                <a:solidFill>
                  <a:schemeClr val="tx1">
                    <a:lumMod val="95000"/>
                  </a:schemeClr>
                </a:solidFill>
              </a:rPr>
              <a:t>An act of salvation</a:t>
            </a:r>
          </a:p>
          <a:p>
            <a:pPr marL="428625" indent="-428625">
              <a:buFont typeface="Arial" panose="020B0604020202020204" pitchFamily="34" charset="0"/>
              <a:buChar char="•"/>
            </a:pPr>
            <a:r>
              <a:rPr lang="en-US" sz="2700" dirty="0">
                <a:solidFill>
                  <a:schemeClr val="tx1">
                    <a:lumMod val="95000"/>
                  </a:schemeClr>
                </a:solidFill>
              </a:rPr>
              <a:t>An appeal to God for a conscience clean of sin</a:t>
            </a:r>
          </a:p>
          <a:p>
            <a:pPr marL="428625" indent="-428625">
              <a:buFont typeface="Arial" panose="020B0604020202020204" pitchFamily="34" charset="0"/>
              <a:buChar char="•"/>
            </a:pPr>
            <a:endParaRPr lang="en-US" sz="2700" dirty="0">
              <a:solidFill>
                <a:schemeClr val="tx1">
                  <a:lumMod val="95000"/>
                </a:schemeClr>
              </a:solidFill>
            </a:endParaRPr>
          </a:p>
        </p:txBody>
      </p:sp>
    </p:spTree>
    <p:extLst>
      <p:ext uri="{BB962C8B-B14F-4D97-AF65-F5344CB8AC3E}">
        <p14:creationId xmlns:p14="http://schemas.microsoft.com/office/powerpoint/2010/main" val="36110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00EB-E71A-BF3F-BB78-96FF4DDB1824}"/>
              </a:ext>
            </a:extLst>
          </p:cNvPr>
          <p:cNvSpPr>
            <a:spLocks noGrp="1"/>
          </p:cNvSpPr>
          <p:nvPr>
            <p:ph type="ctrTitle"/>
          </p:nvPr>
        </p:nvSpPr>
        <p:spPr>
          <a:xfrm>
            <a:off x="1196452" y="1143260"/>
            <a:ext cx="6751097" cy="1143305"/>
          </a:xfrm>
        </p:spPr>
        <p:txBody>
          <a:bodyPr>
            <a:normAutofit fontScale="90000"/>
          </a:bodyPr>
          <a:lstStyle/>
          <a:p>
            <a:r>
              <a:rPr lang="en-US" dirty="0">
                <a:solidFill>
                  <a:schemeClr val="tx2"/>
                </a:solidFill>
              </a:rPr>
              <a:t>The Truth      About baptism</a:t>
            </a:r>
          </a:p>
        </p:txBody>
      </p:sp>
      <p:sp>
        <p:nvSpPr>
          <p:cNvPr id="3" name="Subtitle 2">
            <a:extLst>
              <a:ext uri="{FF2B5EF4-FFF2-40B4-BE49-F238E27FC236}">
                <a16:creationId xmlns:a16="http://schemas.microsoft.com/office/drawing/2014/main" id="{9E09D969-E0D2-12DF-12E0-8C107A6CFCD0}"/>
              </a:ext>
            </a:extLst>
          </p:cNvPr>
          <p:cNvSpPr>
            <a:spLocks noGrp="1"/>
          </p:cNvSpPr>
          <p:nvPr>
            <p:ph type="subTitle" idx="1"/>
          </p:nvPr>
        </p:nvSpPr>
        <p:spPr>
          <a:xfrm>
            <a:off x="1196452" y="2343410"/>
            <a:ext cx="6751097" cy="493036"/>
          </a:xfrm>
        </p:spPr>
        <p:txBody>
          <a:bodyPr>
            <a:normAutofit/>
          </a:bodyPr>
          <a:lstStyle/>
          <a:p>
            <a:r>
              <a:rPr lang="en-US" sz="2400" dirty="0"/>
              <a:t>What God’s Word Says</a:t>
            </a:r>
          </a:p>
        </p:txBody>
      </p:sp>
      <p:pic>
        <p:nvPicPr>
          <p:cNvPr id="2050" name="Picture 2" descr="What's in your water? | Clean Water Action">
            <a:extLst>
              <a:ext uri="{FF2B5EF4-FFF2-40B4-BE49-F238E27FC236}">
                <a16:creationId xmlns:a16="http://schemas.microsoft.com/office/drawing/2014/main" id="{F668C230-9F62-EE93-F53B-72783402C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991" y="3019622"/>
            <a:ext cx="3960019"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59856" y="468849"/>
            <a:ext cx="5348035" cy="553998"/>
          </a:xfrm>
          <a:prstGeom prst="rect">
            <a:avLst/>
          </a:prstGeom>
          <a:noFill/>
        </p:spPr>
        <p:txBody>
          <a:bodyPr wrap="square" rtlCol="0">
            <a:spAutoFit/>
          </a:bodyPr>
          <a:lstStyle/>
          <a:p>
            <a:r>
              <a:rPr lang="en-US" sz="3000" b="1" dirty="0">
                <a:solidFill>
                  <a:schemeClr val="accent1">
                    <a:lumMod val="60000"/>
                    <a:lumOff val="40000"/>
                  </a:schemeClr>
                </a:solidFill>
              </a:rPr>
              <a:t>What Baptism Is Not:</a:t>
            </a:r>
          </a:p>
        </p:txBody>
      </p:sp>
      <p:sp>
        <p:nvSpPr>
          <p:cNvPr id="4" name="TextBox 3">
            <a:extLst>
              <a:ext uri="{FF2B5EF4-FFF2-40B4-BE49-F238E27FC236}">
                <a16:creationId xmlns:a16="http://schemas.microsoft.com/office/drawing/2014/main" id="{B79FD60F-CEAB-DA1D-1B3D-936A61BCBB35}"/>
              </a:ext>
            </a:extLst>
          </p:cNvPr>
          <p:cNvSpPr txBox="1"/>
          <p:nvPr/>
        </p:nvSpPr>
        <p:spPr>
          <a:xfrm>
            <a:off x="3521573" y="1243008"/>
            <a:ext cx="4270140" cy="1338828"/>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Incorrect Methods</a:t>
            </a:r>
          </a:p>
          <a:p>
            <a:pPr marL="428625" indent="-428625">
              <a:buFont typeface="Arial" panose="020B0604020202020204" pitchFamily="34" charset="0"/>
              <a:buChar char="•"/>
            </a:pPr>
            <a:r>
              <a:rPr lang="en-US" sz="2700" dirty="0">
                <a:solidFill>
                  <a:schemeClr val="tx1">
                    <a:lumMod val="95000"/>
                  </a:schemeClr>
                </a:solidFill>
              </a:rPr>
              <a:t>Incorrect Reasons</a:t>
            </a:r>
          </a:p>
          <a:p>
            <a:pPr marL="428625" indent="-428625">
              <a:buFont typeface="Arial" panose="020B0604020202020204" pitchFamily="34" charset="0"/>
              <a:buChar char="•"/>
            </a:pPr>
            <a:r>
              <a:rPr lang="en-US" sz="2700" dirty="0">
                <a:solidFill>
                  <a:schemeClr val="tx1">
                    <a:lumMod val="95000"/>
                  </a:schemeClr>
                </a:solidFill>
              </a:rPr>
              <a:t>Incorrect Responses</a:t>
            </a:r>
          </a:p>
        </p:txBody>
      </p:sp>
      <p:pic>
        <p:nvPicPr>
          <p:cNvPr id="18434" name="Picture 2" descr="Dunk, Pour, or Sprinkle? How to Baptize New Testament Style | Catholic  Answers">
            <a:extLst>
              <a:ext uri="{FF2B5EF4-FFF2-40B4-BE49-F238E27FC236}">
                <a16:creationId xmlns:a16="http://schemas.microsoft.com/office/drawing/2014/main" id="{78900085-D41B-3458-B282-E7BFB3649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r="31653"/>
          <a:stretch/>
        </p:blipFill>
        <p:spPr bwMode="auto">
          <a:xfrm>
            <a:off x="2740446" y="2689857"/>
            <a:ext cx="2309555" cy="200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Life.Church Yukon - Is Baptism Your Next Step? If you've made the decision  to follow Christ, baptism is one of the most meaningful next steps you can  take. Celebrate with all Life.Church">
            <a:extLst>
              <a:ext uri="{FF2B5EF4-FFF2-40B4-BE49-F238E27FC236}">
                <a16:creationId xmlns:a16="http://schemas.microsoft.com/office/drawing/2014/main" id="{387489B3-860E-8790-DFDE-A5D20F377B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0" r="11670"/>
          <a:stretch/>
        </p:blipFill>
        <p:spPr bwMode="auto">
          <a:xfrm>
            <a:off x="4688690" y="3429000"/>
            <a:ext cx="2309556" cy="200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descr="How to be Filled with the Holy Spirit - InspiredWalk.com">
            <a:extLst>
              <a:ext uri="{FF2B5EF4-FFF2-40B4-BE49-F238E27FC236}">
                <a16:creationId xmlns:a16="http://schemas.microsoft.com/office/drawing/2014/main" id="{FECC3134-6015-F738-BAC9-D64266F50E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90" r="5416"/>
          <a:stretch/>
        </p:blipFill>
        <p:spPr bwMode="auto">
          <a:xfrm>
            <a:off x="6636935" y="4276165"/>
            <a:ext cx="2309556" cy="2007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6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fade">
                                      <p:cBhvr>
                                        <p:cTn id="18" dur="500"/>
                                        <p:tgtEl>
                                          <p:spTgt spid="184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438"/>
                                        </p:tgtEl>
                                        <p:attrNameLst>
                                          <p:attrName>style.visibility</p:attrName>
                                        </p:attrNameLst>
                                      </p:cBhvr>
                                      <p:to>
                                        <p:strVal val="visible"/>
                                      </p:to>
                                    </p:set>
                                    <p:animEffect transition="in" filter="fade">
                                      <p:cBhvr>
                                        <p:cTn id="26"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1158039"/>
            <a:ext cx="5348035" cy="553998"/>
          </a:xfrm>
          <a:prstGeom prst="rect">
            <a:avLst/>
          </a:prstGeom>
          <a:noFill/>
        </p:spPr>
        <p:txBody>
          <a:bodyPr wrap="square" rtlCol="0">
            <a:spAutoFit/>
          </a:bodyPr>
          <a:lstStyle/>
          <a:p>
            <a:r>
              <a:rPr lang="en-US" sz="3000" b="1" dirty="0">
                <a:solidFill>
                  <a:schemeClr val="accent1">
                    <a:lumMod val="60000"/>
                    <a:lumOff val="40000"/>
                  </a:schemeClr>
                </a:solidFill>
              </a:rPr>
              <a:t>Day of Pentecost </a:t>
            </a:r>
            <a:r>
              <a:rPr lang="en-US" sz="3000" dirty="0"/>
              <a:t>(</a:t>
            </a:r>
            <a:r>
              <a:rPr lang="en-US" sz="3000" b="1" dirty="0">
                <a:solidFill>
                  <a:schemeClr val="tx2"/>
                </a:solidFill>
              </a:rPr>
              <a:t>Acts 2</a:t>
            </a:r>
            <a:r>
              <a:rPr lang="en-US" sz="3000" dirty="0"/>
              <a:t>)</a:t>
            </a:r>
          </a:p>
        </p:txBody>
      </p:sp>
      <p:sp>
        <p:nvSpPr>
          <p:cNvPr id="4" name="TextBox 3">
            <a:extLst>
              <a:ext uri="{FF2B5EF4-FFF2-40B4-BE49-F238E27FC236}">
                <a16:creationId xmlns:a16="http://schemas.microsoft.com/office/drawing/2014/main" id="{B79FD60F-CEAB-DA1D-1B3D-936A61BCBB35}"/>
              </a:ext>
            </a:extLst>
          </p:cNvPr>
          <p:cNvSpPr txBox="1"/>
          <p:nvPr/>
        </p:nvSpPr>
        <p:spPr>
          <a:xfrm>
            <a:off x="2984638" y="1688953"/>
            <a:ext cx="5348035" cy="4247317"/>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Belief of a Heard Gospel   (one sermon)</a:t>
            </a:r>
          </a:p>
          <a:p>
            <a:pPr marL="428625" indent="-428625">
              <a:buFont typeface="Arial" panose="020B0604020202020204" pitchFamily="34" charset="0"/>
              <a:buChar char="•"/>
            </a:pPr>
            <a:r>
              <a:rPr lang="en-US" sz="2700" dirty="0">
                <a:solidFill>
                  <a:schemeClr val="tx1">
                    <a:lumMod val="95000"/>
                  </a:schemeClr>
                </a:solidFill>
              </a:rPr>
              <a:t>Call to Actions:</a:t>
            </a:r>
          </a:p>
          <a:p>
            <a:pPr marL="771525" lvl="1" indent="-428625">
              <a:buFont typeface="Arial" panose="020B0604020202020204" pitchFamily="34" charset="0"/>
              <a:buChar char="•"/>
            </a:pPr>
            <a:r>
              <a:rPr lang="en-US" sz="2700" dirty="0">
                <a:solidFill>
                  <a:schemeClr val="tx1">
                    <a:lumMod val="95000"/>
                  </a:schemeClr>
                </a:solidFill>
              </a:rPr>
              <a:t>Repentance</a:t>
            </a:r>
          </a:p>
          <a:p>
            <a:pPr marL="771525" lvl="1" indent="-428625">
              <a:buFont typeface="Arial" panose="020B0604020202020204" pitchFamily="34" charset="0"/>
              <a:buChar char="•"/>
            </a:pPr>
            <a:r>
              <a:rPr lang="en-US" sz="2700" dirty="0">
                <a:solidFill>
                  <a:schemeClr val="tx1">
                    <a:lumMod val="95000"/>
                  </a:schemeClr>
                </a:solidFill>
              </a:rPr>
              <a:t>Baptism</a:t>
            </a:r>
          </a:p>
          <a:p>
            <a:pPr marL="771525" lvl="1" indent="-428625">
              <a:buFont typeface="Arial" panose="020B0604020202020204" pitchFamily="34" charset="0"/>
              <a:buChar char="•"/>
            </a:pPr>
            <a:r>
              <a:rPr lang="en-US" sz="2700" dirty="0">
                <a:solidFill>
                  <a:schemeClr val="tx1">
                    <a:lumMod val="95000"/>
                  </a:schemeClr>
                </a:solidFill>
              </a:rPr>
              <a:t>Generational Faithful Living</a:t>
            </a:r>
          </a:p>
          <a:p>
            <a:pPr marL="428625" indent="-428625">
              <a:buFont typeface="Arial" panose="020B0604020202020204" pitchFamily="34" charset="0"/>
              <a:buChar char="•"/>
            </a:pPr>
            <a:r>
              <a:rPr lang="en-US" sz="2700" dirty="0">
                <a:solidFill>
                  <a:schemeClr val="tx1">
                    <a:lumMod val="95000"/>
                  </a:schemeClr>
                </a:solidFill>
              </a:rPr>
              <a:t>Not present in story:</a:t>
            </a:r>
          </a:p>
          <a:p>
            <a:pPr marL="771525" lvl="1" indent="-428625">
              <a:buFont typeface="Arial" panose="020B0604020202020204" pitchFamily="34" charset="0"/>
              <a:buChar char="•"/>
            </a:pPr>
            <a:r>
              <a:rPr lang="en-US" sz="2700" dirty="0">
                <a:solidFill>
                  <a:schemeClr val="tx1">
                    <a:lumMod val="95000"/>
                  </a:schemeClr>
                </a:solidFill>
              </a:rPr>
              <a:t>No call to action</a:t>
            </a:r>
          </a:p>
          <a:p>
            <a:pPr marL="771525" lvl="1" indent="-428625">
              <a:buFont typeface="Arial" panose="020B0604020202020204" pitchFamily="34" charset="0"/>
              <a:buChar char="•"/>
            </a:pPr>
            <a:r>
              <a:rPr lang="en-US" sz="2700" dirty="0">
                <a:solidFill>
                  <a:schemeClr val="tx1">
                    <a:lumMod val="95000"/>
                  </a:schemeClr>
                </a:solidFill>
              </a:rPr>
              <a:t>Complete understanding of Christian living</a:t>
            </a:r>
          </a:p>
        </p:txBody>
      </p:sp>
    </p:spTree>
    <p:extLst>
      <p:ext uri="{BB962C8B-B14F-4D97-AF65-F5344CB8AC3E}">
        <p14:creationId xmlns:p14="http://schemas.microsoft.com/office/powerpoint/2010/main" val="9617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1158039"/>
            <a:ext cx="5348035" cy="553998"/>
          </a:xfrm>
          <a:prstGeom prst="rect">
            <a:avLst/>
          </a:prstGeom>
          <a:noFill/>
        </p:spPr>
        <p:txBody>
          <a:bodyPr wrap="square" rtlCol="0">
            <a:spAutoFit/>
          </a:bodyPr>
          <a:lstStyle/>
          <a:p>
            <a:r>
              <a:rPr lang="en-US" sz="3000" b="1" dirty="0">
                <a:solidFill>
                  <a:schemeClr val="accent1">
                    <a:lumMod val="60000"/>
                    <a:lumOff val="40000"/>
                  </a:schemeClr>
                </a:solidFill>
              </a:rPr>
              <a:t>Ethiopian Eunuch </a:t>
            </a:r>
            <a:r>
              <a:rPr lang="en-US" sz="3000" dirty="0"/>
              <a:t>(</a:t>
            </a:r>
            <a:r>
              <a:rPr lang="en-US" sz="3000" b="1" dirty="0">
                <a:solidFill>
                  <a:schemeClr val="tx2"/>
                </a:solidFill>
              </a:rPr>
              <a:t>Acts 8</a:t>
            </a:r>
            <a:r>
              <a:rPr lang="en-US" sz="3000" dirty="0"/>
              <a:t>)</a:t>
            </a:r>
          </a:p>
        </p:txBody>
      </p:sp>
      <p:sp>
        <p:nvSpPr>
          <p:cNvPr id="4" name="TextBox 3">
            <a:extLst>
              <a:ext uri="{FF2B5EF4-FFF2-40B4-BE49-F238E27FC236}">
                <a16:creationId xmlns:a16="http://schemas.microsoft.com/office/drawing/2014/main" id="{B79FD60F-CEAB-DA1D-1B3D-936A61BCBB35}"/>
              </a:ext>
            </a:extLst>
          </p:cNvPr>
          <p:cNvSpPr txBox="1"/>
          <p:nvPr/>
        </p:nvSpPr>
        <p:spPr>
          <a:xfrm>
            <a:off x="2991708" y="1763436"/>
            <a:ext cx="5953189" cy="4247317"/>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Heart open to the gospel</a:t>
            </a:r>
          </a:p>
          <a:p>
            <a:pPr marL="428625" indent="-428625">
              <a:buFont typeface="Arial" panose="020B0604020202020204" pitchFamily="34" charset="0"/>
              <a:buChar char="•"/>
            </a:pPr>
            <a:r>
              <a:rPr lang="en-US" sz="2700" dirty="0">
                <a:solidFill>
                  <a:schemeClr val="tx1">
                    <a:lumMod val="95000"/>
                  </a:schemeClr>
                </a:solidFill>
              </a:rPr>
              <a:t>Someone willing to teach</a:t>
            </a:r>
          </a:p>
          <a:p>
            <a:pPr marL="428625" indent="-428625">
              <a:buFont typeface="Arial" panose="020B0604020202020204" pitchFamily="34" charset="0"/>
              <a:buChar char="•"/>
            </a:pPr>
            <a:r>
              <a:rPr lang="en-US" sz="2700" dirty="0">
                <a:solidFill>
                  <a:schemeClr val="tx1">
                    <a:lumMod val="95000"/>
                  </a:schemeClr>
                </a:solidFill>
              </a:rPr>
              <a:t>“Preached Jesus” </a:t>
            </a:r>
            <a:r>
              <a:rPr lang="en-US" sz="2700" dirty="0">
                <a:solidFill>
                  <a:schemeClr val="tx1">
                    <a:lumMod val="95000"/>
                  </a:schemeClr>
                </a:solidFill>
                <a:sym typeface="Wingdings" panose="05000000000000000000" pitchFamily="2" charset="2"/>
              </a:rPr>
              <a:t>                        A realized urgent need for immediate baptism</a:t>
            </a:r>
          </a:p>
          <a:p>
            <a:pPr marL="428625" indent="-428625">
              <a:buFont typeface="Arial" panose="020B0604020202020204" pitchFamily="34" charset="0"/>
              <a:buChar char="•"/>
            </a:pPr>
            <a:r>
              <a:rPr lang="en-US" sz="2700" dirty="0">
                <a:solidFill>
                  <a:schemeClr val="tx1">
                    <a:lumMod val="95000"/>
                  </a:schemeClr>
                </a:solidFill>
                <a:sym typeface="Wingdings" panose="05000000000000000000" pitchFamily="2" charset="2"/>
              </a:rPr>
              <a:t>Phillip convicted him</a:t>
            </a:r>
          </a:p>
          <a:p>
            <a:pPr marL="428625" indent="-428625">
              <a:buFont typeface="Arial" panose="020B0604020202020204" pitchFamily="34" charset="0"/>
              <a:buChar char="•"/>
            </a:pPr>
            <a:r>
              <a:rPr lang="en-US" sz="2700" dirty="0">
                <a:solidFill>
                  <a:schemeClr val="tx1">
                    <a:lumMod val="95000"/>
                  </a:schemeClr>
                </a:solidFill>
                <a:sym typeface="Wingdings" panose="05000000000000000000" pitchFamily="2" charset="2"/>
              </a:rPr>
              <a:t>The Eunuch confessed Christ</a:t>
            </a:r>
            <a:endParaRPr lang="en-US" sz="2700" dirty="0">
              <a:solidFill>
                <a:schemeClr val="tx1">
                  <a:lumMod val="95000"/>
                </a:schemeClr>
              </a:solidFill>
            </a:endParaRPr>
          </a:p>
          <a:p>
            <a:pPr marL="428625" indent="-428625">
              <a:buFont typeface="Arial" panose="020B0604020202020204" pitchFamily="34" charset="0"/>
              <a:buChar char="•"/>
            </a:pPr>
            <a:r>
              <a:rPr lang="en-US" sz="2700" dirty="0">
                <a:solidFill>
                  <a:schemeClr val="tx1">
                    <a:lumMod val="95000"/>
                  </a:schemeClr>
                </a:solidFill>
              </a:rPr>
              <a:t>“Down into the water” /               “Up out of the water”</a:t>
            </a:r>
          </a:p>
          <a:p>
            <a:pPr marL="428625" indent="-428625">
              <a:buFont typeface="Arial" panose="020B0604020202020204" pitchFamily="34" charset="0"/>
              <a:buChar char="•"/>
            </a:pPr>
            <a:r>
              <a:rPr lang="en-US" sz="2700" dirty="0">
                <a:solidFill>
                  <a:schemeClr val="tx1">
                    <a:lumMod val="95000"/>
                  </a:schemeClr>
                </a:solidFill>
              </a:rPr>
              <a:t>Rejoicing in salvation!</a:t>
            </a:r>
          </a:p>
        </p:txBody>
      </p:sp>
    </p:spTree>
    <p:extLst>
      <p:ext uri="{BB962C8B-B14F-4D97-AF65-F5344CB8AC3E}">
        <p14:creationId xmlns:p14="http://schemas.microsoft.com/office/powerpoint/2010/main" val="6496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1158039"/>
            <a:ext cx="5348035" cy="553998"/>
          </a:xfrm>
          <a:prstGeom prst="rect">
            <a:avLst/>
          </a:prstGeom>
          <a:noFill/>
        </p:spPr>
        <p:txBody>
          <a:bodyPr wrap="square" rtlCol="0">
            <a:spAutoFit/>
          </a:bodyPr>
          <a:lstStyle/>
          <a:p>
            <a:r>
              <a:rPr lang="en-US" sz="3000" b="1" dirty="0">
                <a:solidFill>
                  <a:schemeClr val="accent1">
                    <a:lumMod val="60000"/>
                    <a:lumOff val="40000"/>
                  </a:schemeClr>
                </a:solidFill>
              </a:rPr>
              <a:t>Philippian Jailer </a:t>
            </a:r>
            <a:r>
              <a:rPr lang="en-US" sz="3000" dirty="0"/>
              <a:t>(</a:t>
            </a:r>
            <a:r>
              <a:rPr lang="en-US" sz="3000" b="1" dirty="0">
                <a:solidFill>
                  <a:schemeClr val="tx2"/>
                </a:solidFill>
              </a:rPr>
              <a:t>Acts 16</a:t>
            </a:r>
            <a:r>
              <a:rPr lang="en-US" sz="3000" dirty="0"/>
              <a:t>)</a:t>
            </a:r>
          </a:p>
        </p:txBody>
      </p:sp>
      <p:sp>
        <p:nvSpPr>
          <p:cNvPr id="4" name="TextBox 3">
            <a:extLst>
              <a:ext uri="{FF2B5EF4-FFF2-40B4-BE49-F238E27FC236}">
                <a16:creationId xmlns:a16="http://schemas.microsoft.com/office/drawing/2014/main" id="{B79FD60F-CEAB-DA1D-1B3D-936A61BCBB35}"/>
              </a:ext>
            </a:extLst>
          </p:cNvPr>
          <p:cNvSpPr txBox="1"/>
          <p:nvPr/>
        </p:nvSpPr>
        <p:spPr>
          <a:xfrm>
            <a:off x="2977568" y="1805857"/>
            <a:ext cx="5909552" cy="3416320"/>
          </a:xfrm>
          <a:prstGeom prst="rect">
            <a:avLst/>
          </a:prstGeom>
          <a:noFill/>
        </p:spPr>
        <p:txBody>
          <a:bodyPr wrap="square" rtlCol="0">
            <a:spAutoFit/>
          </a:bodyPr>
          <a:lstStyle/>
          <a:p>
            <a:pPr marL="428625" indent="-428625">
              <a:buFont typeface="Arial" panose="020B0604020202020204" pitchFamily="34" charset="0"/>
              <a:buChar char="•"/>
            </a:pPr>
            <a:r>
              <a:rPr lang="en-US" sz="2700" dirty="0">
                <a:solidFill>
                  <a:schemeClr val="tx1">
                    <a:lumMod val="95000"/>
                  </a:schemeClr>
                </a:solidFill>
              </a:rPr>
              <a:t>Effect of Paul &amp; Silas’ example of glorifying God</a:t>
            </a:r>
          </a:p>
          <a:p>
            <a:pPr marL="428625" indent="-428625">
              <a:buFont typeface="Arial" panose="020B0604020202020204" pitchFamily="34" charset="0"/>
              <a:buChar char="•"/>
            </a:pPr>
            <a:r>
              <a:rPr lang="en-US" sz="2700" dirty="0">
                <a:solidFill>
                  <a:schemeClr val="tx1">
                    <a:lumMod val="95000"/>
                  </a:schemeClr>
                </a:solidFill>
              </a:rPr>
              <a:t>Heart open to salvation</a:t>
            </a:r>
          </a:p>
          <a:p>
            <a:pPr marL="428625" indent="-428625">
              <a:buFont typeface="Arial" panose="020B0604020202020204" pitchFamily="34" charset="0"/>
              <a:buChar char="•"/>
            </a:pPr>
            <a:r>
              <a:rPr lang="en-US" sz="2700" dirty="0">
                <a:solidFill>
                  <a:schemeClr val="tx1">
                    <a:lumMod val="95000"/>
                  </a:schemeClr>
                </a:solidFill>
              </a:rPr>
              <a:t>“Spoke the word of the Lord” </a:t>
            </a:r>
            <a:r>
              <a:rPr lang="en-US" sz="2700" dirty="0">
                <a:solidFill>
                  <a:schemeClr val="tx1">
                    <a:lumMod val="95000"/>
                  </a:schemeClr>
                </a:solidFill>
                <a:sym typeface="Wingdings" panose="05000000000000000000" pitchFamily="2" charset="2"/>
              </a:rPr>
              <a:t>  A realized urgent need for immediate baptism</a:t>
            </a:r>
            <a:endParaRPr lang="en-US" sz="2700" dirty="0">
              <a:solidFill>
                <a:schemeClr val="tx1">
                  <a:lumMod val="95000"/>
                </a:schemeClr>
              </a:solidFill>
            </a:endParaRPr>
          </a:p>
          <a:p>
            <a:pPr marL="428625" indent="-428625">
              <a:buFont typeface="Arial" panose="020B0604020202020204" pitchFamily="34" charset="0"/>
              <a:buChar char="•"/>
            </a:pPr>
            <a:r>
              <a:rPr lang="en-US" sz="2700" dirty="0">
                <a:solidFill>
                  <a:schemeClr val="tx1">
                    <a:lumMod val="95000"/>
                  </a:schemeClr>
                </a:solidFill>
                <a:sym typeface="Wingdings" panose="05000000000000000000" pitchFamily="2" charset="2"/>
              </a:rPr>
              <a:t>“Rejoiced greatly, having believed in God”</a:t>
            </a:r>
            <a:endParaRPr lang="en-US" sz="2700" dirty="0">
              <a:solidFill>
                <a:schemeClr val="tx1">
                  <a:lumMod val="95000"/>
                </a:schemeClr>
              </a:solidFill>
            </a:endParaRPr>
          </a:p>
        </p:txBody>
      </p:sp>
    </p:spTree>
    <p:extLst>
      <p:ext uri="{BB962C8B-B14F-4D97-AF65-F5344CB8AC3E}">
        <p14:creationId xmlns:p14="http://schemas.microsoft.com/office/powerpoint/2010/main" val="236160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293161"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t>Faithful Life</a:t>
            </a:r>
          </a:p>
        </p:txBody>
      </p:sp>
    </p:spTree>
    <p:extLst>
      <p:ext uri="{BB962C8B-B14F-4D97-AF65-F5344CB8AC3E}">
        <p14:creationId xmlns:p14="http://schemas.microsoft.com/office/powerpoint/2010/main" val="17041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1158039"/>
            <a:ext cx="5348035" cy="553998"/>
          </a:xfrm>
          <a:prstGeom prst="rect">
            <a:avLst/>
          </a:prstGeom>
          <a:noFill/>
        </p:spPr>
        <p:txBody>
          <a:bodyPr wrap="square" rtlCol="0">
            <a:spAutoFit/>
          </a:bodyPr>
          <a:lstStyle/>
          <a:p>
            <a:r>
              <a:rPr lang="en-US" sz="3000" b="1" dirty="0">
                <a:solidFill>
                  <a:schemeClr val="accent1">
                    <a:lumMod val="60000"/>
                    <a:lumOff val="40000"/>
                  </a:schemeClr>
                </a:solidFill>
              </a:rPr>
              <a:t>The Cost of Discipleship</a:t>
            </a:r>
          </a:p>
        </p:txBody>
      </p:sp>
      <p:sp>
        <p:nvSpPr>
          <p:cNvPr id="4" name="TextBox 3">
            <a:extLst>
              <a:ext uri="{FF2B5EF4-FFF2-40B4-BE49-F238E27FC236}">
                <a16:creationId xmlns:a16="http://schemas.microsoft.com/office/drawing/2014/main" id="{B79FD60F-CEAB-DA1D-1B3D-936A61BCBB35}"/>
              </a:ext>
            </a:extLst>
          </p:cNvPr>
          <p:cNvSpPr txBox="1"/>
          <p:nvPr/>
        </p:nvSpPr>
        <p:spPr>
          <a:xfrm>
            <a:off x="3005848" y="1756365"/>
            <a:ext cx="5930762" cy="4293483"/>
          </a:xfrm>
          <a:prstGeom prst="rect">
            <a:avLst/>
          </a:prstGeom>
          <a:noFill/>
        </p:spPr>
        <p:txBody>
          <a:bodyPr wrap="square" rtlCol="0">
            <a:spAutoFit/>
          </a:bodyPr>
          <a:lstStyle/>
          <a:p>
            <a:pPr marL="428625" indent="-428625">
              <a:buFont typeface="Arial" panose="020B0604020202020204" pitchFamily="34" charset="0"/>
              <a:buChar char="•"/>
            </a:pPr>
            <a:r>
              <a:rPr lang="en-US" sz="2700" b="1" dirty="0">
                <a:solidFill>
                  <a:schemeClr val="tx2"/>
                </a:solidFill>
              </a:rPr>
              <a:t>Luke</a:t>
            </a:r>
            <a:r>
              <a:rPr lang="en-US" sz="3000" b="1" dirty="0">
                <a:solidFill>
                  <a:schemeClr val="accent1">
                    <a:lumMod val="60000"/>
                    <a:lumOff val="40000"/>
                  </a:schemeClr>
                </a:solidFill>
              </a:rPr>
              <a:t> </a:t>
            </a:r>
            <a:r>
              <a:rPr lang="en-US" sz="2700" b="1" dirty="0">
                <a:solidFill>
                  <a:schemeClr val="tx2"/>
                </a:solidFill>
              </a:rPr>
              <a:t>14:25-33</a:t>
            </a:r>
          </a:p>
          <a:p>
            <a:pPr marL="771525" lvl="1" indent="-428625">
              <a:buFont typeface="Arial" panose="020B0604020202020204" pitchFamily="34" charset="0"/>
              <a:buChar char="•"/>
            </a:pPr>
            <a:r>
              <a:rPr lang="en-US" sz="2700" dirty="0">
                <a:solidFill>
                  <a:schemeClr val="tx1">
                    <a:lumMod val="95000"/>
                  </a:schemeClr>
                </a:solidFill>
              </a:rPr>
              <a:t>Counting The Cost:                 The Builder &amp; The King</a:t>
            </a:r>
          </a:p>
          <a:p>
            <a:pPr marL="771525" lvl="1" indent="-428625">
              <a:buFont typeface="Arial" panose="020B0604020202020204" pitchFamily="34" charset="0"/>
              <a:buChar char="•"/>
            </a:pPr>
            <a:r>
              <a:rPr lang="en-US" sz="2700" dirty="0">
                <a:solidFill>
                  <a:schemeClr val="tx1">
                    <a:lumMod val="95000"/>
                  </a:schemeClr>
                </a:solidFill>
              </a:rPr>
              <a:t>What/Who are we willing to give up?</a:t>
            </a:r>
          </a:p>
          <a:p>
            <a:pPr marL="428625" indent="-428625">
              <a:buFont typeface="Arial" panose="020B0604020202020204" pitchFamily="34" charset="0"/>
              <a:buChar char="•"/>
            </a:pPr>
            <a:r>
              <a:rPr lang="en-US" sz="2700" b="1" dirty="0">
                <a:solidFill>
                  <a:schemeClr val="tx2"/>
                </a:solidFill>
              </a:rPr>
              <a:t>John 15:1-25</a:t>
            </a:r>
          </a:p>
          <a:p>
            <a:pPr marL="771525" lvl="1" indent="-428625">
              <a:buFont typeface="Arial" panose="020B0604020202020204" pitchFamily="34" charset="0"/>
              <a:buChar char="•"/>
            </a:pPr>
            <a:r>
              <a:rPr lang="en-US" sz="2700" dirty="0">
                <a:solidFill>
                  <a:schemeClr val="tx1">
                    <a:lumMod val="95000"/>
                  </a:schemeClr>
                </a:solidFill>
              </a:rPr>
              <a:t>Our relationship to others</a:t>
            </a:r>
          </a:p>
          <a:p>
            <a:pPr marL="428625" indent="-428625">
              <a:buFont typeface="Arial" panose="020B0604020202020204" pitchFamily="34" charset="0"/>
              <a:buChar char="•"/>
            </a:pPr>
            <a:r>
              <a:rPr lang="en-US" sz="2700" b="1" dirty="0">
                <a:solidFill>
                  <a:schemeClr val="tx2"/>
                </a:solidFill>
              </a:rPr>
              <a:t>2 Timothy 2:1-7</a:t>
            </a:r>
          </a:p>
          <a:p>
            <a:pPr marL="771525" lvl="1" indent="-428625">
              <a:buFont typeface="Arial" panose="020B0604020202020204" pitchFamily="34" charset="0"/>
              <a:buChar char="•"/>
            </a:pPr>
            <a:r>
              <a:rPr lang="en-US" sz="2700" dirty="0">
                <a:solidFill>
                  <a:schemeClr val="tx1">
                    <a:lumMod val="95000"/>
                  </a:schemeClr>
                </a:solidFill>
              </a:rPr>
              <a:t>“Be strong” / “Suffer hardship”</a:t>
            </a:r>
          </a:p>
          <a:p>
            <a:pPr marL="771525" lvl="1" indent="-428625">
              <a:buFont typeface="Arial" panose="020B0604020202020204" pitchFamily="34" charset="0"/>
              <a:buChar char="•"/>
            </a:pPr>
            <a:r>
              <a:rPr lang="en-US" sz="2700" dirty="0">
                <a:solidFill>
                  <a:schemeClr val="tx1">
                    <a:lumMod val="95000"/>
                  </a:schemeClr>
                </a:solidFill>
              </a:rPr>
              <a:t>Soldier / Athlete / Farmer</a:t>
            </a:r>
          </a:p>
        </p:txBody>
      </p:sp>
    </p:spTree>
    <p:extLst>
      <p:ext uri="{BB962C8B-B14F-4D97-AF65-F5344CB8AC3E}">
        <p14:creationId xmlns:p14="http://schemas.microsoft.com/office/powerpoint/2010/main" val="7044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4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218447" y="1392007"/>
            <a:ext cx="5552573" cy="738664"/>
          </a:xfrm>
          <a:prstGeom prst="rect">
            <a:avLst/>
          </a:prstGeom>
          <a:noFill/>
        </p:spPr>
        <p:txBody>
          <a:bodyPr wrap="square" rtlCol="0">
            <a:spAutoFit/>
          </a:bodyPr>
          <a:lstStyle/>
          <a:p>
            <a:r>
              <a:rPr lang="en-US" sz="2100" i="1" dirty="0"/>
              <a:t>So faith comes from hearing, and hearing by the word of Christ.                         </a:t>
            </a:r>
            <a:r>
              <a:rPr lang="en-US" sz="2100" dirty="0"/>
              <a:t>–</a:t>
            </a:r>
            <a:r>
              <a:rPr lang="en-US" sz="2000" b="1" dirty="0">
                <a:solidFill>
                  <a:schemeClr val="accent1">
                    <a:lumMod val="60000"/>
                    <a:lumOff val="40000"/>
                  </a:schemeClr>
                </a:solidFill>
              </a:rPr>
              <a:t>Rom. 10:17</a:t>
            </a:r>
            <a:endParaRPr lang="en-US" sz="3000" b="1" dirty="0">
              <a:solidFill>
                <a:schemeClr val="accent1">
                  <a:lumMod val="60000"/>
                  <a:lumOff val="40000"/>
                </a:schemeClr>
              </a:solidFill>
            </a:endParaRPr>
          </a:p>
        </p:txBody>
      </p:sp>
      <p:sp>
        <p:nvSpPr>
          <p:cNvPr id="5" name="TextBox 4">
            <a:extLst>
              <a:ext uri="{FF2B5EF4-FFF2-40B4-BE49-F238E27FC236}">
                <a16:creationId xmlns:a16="http://schemas.microsoft.com/office/drawing/2014/main" id="{7CC75A4B-92B5-A46C-9868-E525F3588A0D}"/>
              </a:ext>
            </a:extLst>
          </p:cNvPr>
          <p:cNvSpPr txBox="1"/>
          <p:nvPr/>
        </p:nvSpPr>
        <p:spPr>
          <a:xfrm>
            <a:off x="3218447" y="2219141"/>
            <a:ext cx="5719076" cy="738664"/>
          </a:xfrm>
          <a:prstGeom prst="rect">
            <a:avLst/>
          </a:prstGeom>
          <a:noFill/>
        </p:spPr>
        <p:txBody>
          <a:bodyPr wrap="square" rtlCol="0">
            <a:spAutoFit/>
          </a:bodyPr>
          <a:lstStyle/>
          <a:p>
            <a:r>
              <a:rPr lang="en-US" sz="2100" i="1" dirty="0"/>
              <a:t>not wishing that any should perish, but that all should reach repentance                    </a:t>
            </a:r>
            <a:r>
              <a:rPr lang="en-US" sz="2100" dirty="0"/>
              <a:t>–</a:t>
            </a:r>
            <a:r>
              <a:rPr lang="en-US" sz="2000" b="1" dirty="0">
                <a:solidFill>
                  <a:schemeClr val="accent1">
                    <a:lumMod val="60000"/>
                    <a:lumOff val="40000"/>
                  </a:schemeClr>
                </a:solidFill>
              </a:rPr>
              <a:t>2 Pet. 3:9</a:t>
            </a:r>
          </a:p>
        </p:txBody>
      </p:sp>
      <p:sp>
        <p:nvSpPr>
          <p:cNvPr id="6" name="TextBox 5">
            <a:extLst>
              <a:ext uri="{FF2B5EF4-FFF2-40B4-BE49-F238E27FC236}">
                <a16:creationId xmlns:a16="http://schemas.microsoft.com/office/drawing/2014/main" id="{D7AB85FD-1BEF-CA75-7308-EA00F6C95AE4}"/>
              </a:ext>
            </a:extLst>
          </p:cNvPr>
          <p:cNvSpPr txBox="1"/>
          <p:nvPr/>
        </p:nvSpPr>
        <p:spPr>
          <a:xfrm>
            <a:off x="3218448" y="3046276"/>
            <a:ext cx="5820397" cy="738664"/>
          </a:xfrm>
          <a:prstGeom prst="rect">
            <a:avLst/>
          </a:prstGeom>
          <a:noFill/>
        </p:spPr>
        <p:txBody>
          <a:bodyPr wrap="square" rtlCol="0">
            <a:spAutoFit/>
          </a:bodyPr>
          <a:lstStyle/>
          <a:p>
            <a:r>
              <a:rPr lang="en-US" sz="2100" i="1" dirty="0"/>
              <a:t>Whoever confesses that Jesus is the Son of God, God abides in him, and he in God.    </a:t>
            </a:r>
            <a:r>
              <a:rPr lang="en-US" sz="2100" dirty="0"/>
              <a:t>–</a:t>
            </a:r>
            <a:r>
              <a:rPr lang="en-US" sz="2000" b="1" dirty="0">
                <a:solidFill>
                  <a:schemeClr val="accent1">
                    <a:lumMod val="60000"/>
                    <a:lumOff val="40000"/>
                  </a:schemeClr>
                </a:solidFill>
              </a:rPr>
              <a:t>1 Jn 4:15</a:t>
            </a:r>
          </a:p>
        </p:txBody>
      </p:sp>
      <p:sp>
        <p:nvSpPr>
          <p:cNvPr id="7" name="TextBox 6">
            <a:extLst>
              <a:ext uri="{FF2B5EF4-FFF2-40B4-BE49-F238E27FC236}">
                <a16:creationId xmlns:a16="http://schemas.microsoft.com/office/drawing/2014/main" id="{1C37A236-BC2B-49D2-8068-989E45E8940C}"/>
              </a:ext>
            </a:extLst>
          </p:cNvPr>
          <p:cNvSpPr txBox="1"/>
          <p:nvPr/>
        </p:nvSpPr>
        <p:spPr>
          <a:xfrm>
            <a:off x="3218448" y="3887101"/>
            <a:ext cx="5660081" cy="738664"/>
          </a:xfrm>
          <a:prstGeom prst="rect">
            <a:avLst/>
          </a:prstGeom>
          <a:noFill/>
        </p:spPr>
        <p:txBody>
          <a:bodyPr wrap="square" rtlCol="0">
            <a:spAutoFit/>
          </a:bodyPr>
          <a:lstStyle/>
          <a:p>
            <a:r>
              <a:rPr lang="en-US" sz="2100" i="1" dirty="0"/>
              <a:t>Be baptized in the name of Jesus Christ for the forgiveness of your sins                       </a:t>
            </a:r>
            <a:r>
              <a:rPr lang="en-US" sz="2100" dirty="0"/>
              <a:t>–</a:t>
            </a:r>
            <a:r>
              <a:rPr lang="en-US" sz="2000" b="1" dirty="0">
                <a:solidFill>
                  <a:schemeClr val="accent1">
                    <a:lumMod val="60000"/>
                    <a:lumOff val="40000"/>
                  </a:schemeClr>
                </a:solidFill>
              </a:rPr>
              <a:t>Ax. 2:38</a:t>
            </a:r>
          </a:p>
        </p:txBody>
      </p:sp>
      <p:sp>
        <p:nvSpPr>
          <p:cNvPr id="8" name="TextBox 7">
            <a:extLst>
              <a:ext uri="{FF2B5EF4-FFF2-40B4-BE49-F238E27FC236}">
                <a16:creationId xmlns:a16="http://schemas.microsoft.com/office/drawing/2014/main" id="{A41E87D7-B3F0-6061-80E7-0DF125ED8669}"/>
              </a:ext>
            </a:extLst>
          </p:cNvPr>
          <p:cNvSpPr txBox="1"/>
          <p:nvPr/>
        </p:nvSpPr>
        <p:spPr>
          <a:xfrm>
            <a:off x="3218447" y="4714235"/>
            <a:ext cx="5660081" cy="738664"/>
          </a:xfrm>
          <a:prstGeom prst="rect">
            <a:avLst/>
          </a:prstGeom>
          <a:noFill/>
        </p:spPr>
        <p:txBody>
          <a:bodyPr wrap="square" rtlCol="0">
            <a:spAutoFit/>
          </a:bodyPr>
          <a:lstStyle/>
          <a:p>
            <a:r>
              <a:rPr lang="en-US" sz="2100" i="1" dirty="0"/>
              <a:t>Be faithful until death, and I will give you the crown of life                             </a:t>
            </a:r>
            <a:r>
              <a:rPr lang="en-US" sz="2100" dirty="0"/>
              <a:t>–</a:t>
            </a:r>
            <a:r>
              <a:rPr lang="en-US" sz="2000" b="1" dirty="0">
                <a:solidFill>
                  <a:schemeClr val="accent1">
                    <a:lumMod val="60000"/>
                    <a:lumOff val="40000"/>
                  </a:schemeClr>
                </a:solidFill>
              </a:rPr>
              <a:t>Revelation 2:10</a:t>
            </a:r>
          </a:p>
        </p:txBody>
      </p:sp>
    </p:spTree>
    <p:extLst>
      <p:ext uri="{BB962C8B-B14F-4D97-AF65-F5344CB8AC3E}">
        <p14:creationId xmlns:p14="http://schemas.microsoft.com/office/powerpoint/2010/main" val="36112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t>Confess</a:t>
            </a:r>
          </a:p>
          <a:p>
            <a:pPr marL="214313" indent="-214313">
              <a:buFont typeface="Arial" panose="020B0604020202020204" pitchFamily="34" charset="0"/>
              <a:buChar char="•"/>
            </a:pPr>
            <a:r>
              <a:rPr lang="en-US" sz="3300" dirty="0"/>
              <a:t>Baptism</a:t>
            </a:r>
          </a:p>
          <a:p>
            <a:pPr marL="214313" indent="-214313">
              <a:buFont typeface="Arial" panose="020B0604020202020204" pitchFamily="34" charset="0"/>
              <a:buChar char="•"/>
            </a:pPr>
            <a:r>
              <a:rPr lang="en-US" sz="3300" dirty="0"/>
              <a:t>Faithful Life</a:t>
            </a:r>
          </a:p>
        </p:txBody>
      </p:sp>
    </p:spTree>
    <p:extLst>
      <p:ext uri="{BB962C8B-B14F-4D97-AF65-F5344CB8AC3E}">
        <p14:creationId xmlns:p14="http://schemas.microsoft.com/office/powerpoint/2010/main" val="322757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1627270"/>
            <a:ext cx="5348035" cy="3785652"/>
          </a:xfrm>
          <a:prstGeom prst="rect">
            <a:avLst/>
          </a:prstGeom>
          <a:noFill/>
        </p:spPr>
        <p:txBody>
          <a:bodyPr wrap="square" rtlCol="0">
            <a:spAutoFit/>
          </a:bodyPr>
          <a:lstStyle/>
          <a:p>
            <a:r>
              <a:rPr lang="en-US" sz="3000" i="1" dirty="0"/>
              <a:t>For the word of God is living and active and sharper than any two-edged sword, and piercing as far as the division of soul and spirit, of both joints and marrow, and able to judge the thoughts and intentions of the heart.</a:t>
            </a:r>
            <a:endParaRPr lang="en-US" sz="4050" i="1" dirty="0"/>
          </a:p>
        </p:txBody>
      </p:sp>
      <p:sp>
        <p:nvSpPr>
          <p:cNvPr id="5" name="TextBox 4">
            <a:extLst>
              <a:ext uri="{FF2B5EF4-FFF2-40B4-BE49-F238E27FC236}">
                <a16:creationId xmlns:a16="http://schemas.microsoft.com/office/drawing/2014/main" id="{9BDC8022-9861-5589-36B9-07689535BB4E}"/>
              </a:ext>
            </a:extLst>
          </p:cNvPr>
          <p:cNvSpPr txBox="1"/>
          <p:nvPr/>
        </p:nvSpPr>
        <p:spPr>
          <a:xfrm>
            <a:off x="3422985" y="923422"/>
            <a:ext cx="5348035" cy="553998"/>
          </a:xfrm>
          <a:prstGeom prst="rect">
            <a:avLst/>
          </a:prstGeom>
          <a:noFill/>
        </p:spPr>
        <p:txBody>
          <a:bodyPr wrap="square" rtlCol="0">
            <a:spAutoFit/>
          </a:bodyPr>
          <a:lstStyle/>
          <a:p>
            <a:r>
              <a:rPr lang="en-US" sz="3000" b="1" dirty="0">
                <a:solidFill>
                  <a:schemeClr val="tx2"/>
                </a:solidFill>
              </a:rPr>
              <a:t>Hebrews 4:12</a:t>
            </a:r>
          </a:p>
        </p:txBody>
      </p:sp>
    </p:spTree>
    <p:extLst>
      <p:ext uri="{BB962C8B-B14F-4D97-AF65-F5344CB8AC3E}">
        <p14:creationId xmlns:p14="http://schemas.microsoft.com/office/powerpoint/2010/main" val="366099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3423"/>
            <a:ext cx="5348035" cy="1015663"/>
          </a:xfrm>
          <a:prstGeom prst="rect">
            <a:avLst/>
          </a:prstGeom>
          <a:noFill/>
        </p:spPr>
        <p:txBody>
          <a:bodyPr wrap="square" rtlCol="0">
            <a:spAutoFit/>
          </a:bodyPr>
          <a:lstStyle/>
          <a:p>
            <a:r>
              <a:rPr lang="en-US" sz="3000" dirty="0">
                <a:solidFill>
                  <a:schemeClr val="tx1">
                    <a:lumMod val="95000"/>
                  </a:schemeClr>
                </a:solidFill>
              </a:rPr>
              <a:t>Hebrews 4:12</a:t>
            </a:r>
          </a:p>
          <a:p>
            <a:r>
              <a:rPr lang="en-US" sz="3000" b="1" dirty="0">
                <a:solidFill>
                  <a:schemeClr val="tx2"/>
                </a:solidFill>
              </a:rPr>
              <a:t>Mark 4:24</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009381"/>
            <a:ext cx="5348035" cy="2862322"/>
          </a:xfrm>
          <a:prstGeom prst="rect">
            <a:avLst/>
          </a:prstGeom>
          <a:noFill/>
        </p:spPr>
        <p:txBody>
          <a:bodyPr wrap="square" rtlCol="0">
            <a:spAutoFit/>
          </a:bodyPr>
          <a:lstStyle/>
          <a:p>
            <a:r>
              <a:rPr lang="en-US" sz="3000" i="1" dirty="0"/>
              <a:t>And [ Jesus ] was saying to them, “Take care what you listen to. By your standard of measure it will be measured to you; and more will be given you besides.”</a:t>
            </a:r>
            <a:endParaRPr lang="en-US" sz="4050" i="1" dirty="0"/>
          </a:p>
        </p:txBody>
      </p:sp>
    </p:spTree>
    <p:extLst>
      <p:ext uri="{BB962C8B-B14F-4D97-AF65-F5344CB8AC3E}">
        <p14:creationId xmlns:p14="http://schemas.microsoft.com/office/powerpoint/2010/main" val="14947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3423"/>
            <a:ext cx="5348035" cy="1477328"/>
          </a:xfrm>
          <a:prstGeom prst="rect">
            <a:avLst/>
          </a:prstGeom>
          <a:noFill/>
        </p:spPr>
        <p:txBody>
          <a:bodyPr wrap="square" rtlCol="0">
            <a:spAutoFit/>
          </a:bodyPr>
          <a:lstStyle/>
          <a:p>
            <a:r>
              <a:rPr lang="en-US" sz="3000" dirty="0">
                <a:solidFill>
                  <a:schemeClr val="tx1">
                    <a:lumMod val="95000"/>
                  </a:schemeClr>
                </a:solidFill>
              </a:rPr>
              <a:t>Hebrews 4:12</a:t>
            </a:r>
          </a:p>
          <a:p>
            <a:r>
              <a:rPr lang="en-US" sz="3000" dirty="0">
                <a:solidFill>
                  <a:schemeClr val="tx1">
                    <a:lumMod val="95000"/>
                  </a:schemeClr>
                </a:solidFill>
              </a:rPr>
              <a:t>Mark 4:24</a:t>
            </a:r>
          </a:p>
          <a:p>
            <a:r>
              <a:rPr lang="en-US" sz="3000" b="1" dirty="0">
                <a:solidFill>
                  <a:schemeClr val="tx2"/>
                </a:solidFill>
              </a:rPr>
              <a:t>Romans 10:17</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501059"/>
            <a:ext cx="5348035" cy="1477328"/>
          </a:xfrm>
          <a:prstGeom prst="rect">
            <a:avLst/>
          </a:prstGeom>
          <a:noFill/>
        </p:spPr>
        <p:txBody>
          <a:bodyPr wrap="square" rtlCol="0">
            <a:spAutoFit/>
          </a:bodyPr>
          <a:lstStyle/>
          <a:p>
            <a:r>
              <a:rPr lang="en-US" sz="3000" i="1" dirty="0"/>
              <a:t>So faith comes from hearing, and hearing by the word of Christ.</a:t>
            </a:r>
          </a:p>
        </p:txBody>
      </p:sp>
    </p:spTree>
    <p:extLst>
      <p:ext uri="{BB962C8B-B14F-4D97-AF65-F5344CB8AC3E}">
        <p14:creationId xmlns:p14="http://schemas.microsoft.com/office/powerpoint/2010/main" val="290786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254412"/>
            <a:ext cx="5348035" cy="3624069"/>
          </a:xfrm>
          <a:prstGeom prst="rect">
            <a:avLst/>
          </a:prstGeom>
          <a:noFill/>
        </p:spPr>
        <p:txBody>
          <a:bodyPr wrap="square" rtlCol="0">
            <a:spAutoFit/>
          </a:bodyPr>
          <a:lstStyle/>
          <a:p>
            <a:r>
              <a:rPr lang="en-US" sz="2550" i="1" dirty="0">
                <a:solidFill>
                  <a:schemeClr val="tx1">
                    <a:lumMod val="95000"/>
                  </a:schemeClr>
                </a:solidFill>
              </a:rPr>
              <a:t>Now faith is the assurance of things hoped for, the conviction of things not seen.</a:t>
            </a:r>
          </a:p>
          <a:p>
            <a:endParaRPr lang="en-US" sz="2550" i="1" dirty="0">
              <a:solidFill>
                <a:schemeClr val="tx1">
                  <a:lumMod val="95000"/>
                </a:schemeClr>
              </a:solidFill>
            </a:endParaRPr>
          </a:p>
          <a:p>
            <a:r>
              <a:rPr lang="en-US" sz="2550" i="1" dirty="0">
                <a:solidFill>
                  <a:schemeClr val="tx1">
                    <a:lumMod val="95000"/>
                  </a:schemeClr>
                </a:solidFill>
              </a:rPr>
              <a:t>And without faith it is impossible to please Him, for he who comes to God must believe that He is and that He is a rewarder of those who seek Him.</a:t>
            </a:r>
          </a:p>
        </p:txBody>
      </p:sp>
      <p:sp>
        <p:nvSpPr>
          <p:cNvPr id="5" name="TextBox 4">
            <a:extLst>
              <a:ext uri="{FF2B5EF4-FFF2-40B4-BE49-F238E27FC236}">
                <a16:creationId xmlns:a16="http://schemas.microsoft.com/office/drawing/2014/main" id="{A2964CD4-557D-0322-68DD-CEA64DB7F2E2}"/>
              </a:ext>
            </a:extLst>
          </p:cNvPr>
          <p:cNvSpPr txBox="1"/>
          <p:nvPr/>
        </p:nvSpPr>
        <p:spPr>
          <a:xfrm>
            <a:off x="3422985" y="927695"/>
            <a:ext cx="5348035" cy="1015663"/>
          </a:xfrm>
          <a:prstGeom prst="rect">
            <a:avLst/>
          </a:prstGeom>
          <a:noFill/>
        </p:spPr>
        <p:txBody>
          <a:bodyPr wrap="square" rtlCol="0">
            <a:spAutoFit/>
          </a:bodyPr>
          <a:lstStyle/>
          <a:p>
            <a:r>
              <a:rPr lang="en-US" sz="3000" dirty="0">
                <a:solidFill>
                  <a:schemeClr val="tx1">
                    <a:lumMod val="95000"/>
                  </a:schemeClr>
                </a:solidFill>
              </a:rPr>
              <a:t>Romans 10:17</a:t>
            </a:r>
          </a:p>
          <a:p>
            <a:r>
              <a:rPr lang="en-US" sz="3000" b="1" dirty="0">
                <a:solidFill>
                  <a:schemeClr val="tx2"/>
                </a:solidFill>
              </a:rPr>
              <a:t>Hebrews 11:1,6</a:t>
            </a:r>
          </a:p>
        </p:txBody>
      </p:sp>
    </p:spTree>
    <p:extLst>
      <p:ext uri="{BB962C8B-B14F-4D97-AF65-F5344CB8AC3E}">
        <p14:creationId xmlns:p14="http://schemas.microsoft.com/office/powerpoint/2010/main" val="19664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t>Believe</a:t>
            </a:r>
          </a:p>
          <a:p>
            <a:pPr marL="214313" indent="-214313">
              <a:buFont typeface="Arial" panose="020B0604020202020204" pitchFamily="34" charset="0"/>
              <a:buChar char="•"/>
            </a:pPr>
            <a:r>
              <a:rPr lang="en-US" sz="3300" dirty="0">
                <a:solidFill>
                  <a:schemeClr val="bg1">
                    <a:lumMod val="50000"/>
                    <a:lumOff val="50000"/>
                  </a:schemeClr>
                </a:solidFill>
              </a:rPr>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5"/>
            <a:ext cx="5348035" cy="1477328"/>
          </a:xfrm>
          <a:prstGeom prst="rect">
            <a:avLst/>
          </a:prstGeom>
          <a:noFill/>
        </p:spPr>
        <p:txBody>
          <a:bodyPr wrap="square" rtlCol="0">
            <a:spAutoFit/>
          </a:bodyPr>
          <a:lstStyle/>
          <a:p>
            <a:r>
              <a:rPr lang="en-US" sz="3000" dirty="0">
                <a:solidFill>
                  <a:schemeClr val="tx1">
                    <a:lumMod val="95000"/>
                  </a:schemeClr>
                </a:solidFill>
              </a:rPr>
              <a:t>Romans 10:17</a:t>
            </a:r>
          </a:p>
          <a:p>
            <a:r>
              <a:rPr lang="en-US" sz="3000" dirty="0">
                <a:solidFill>
                  <a:schemeClr val="tx1">
                    <a:lumMod val="95000"/>
                  </a:schemeClr>
                </a:solidFill>
              </a:rPr>
              <a:t>Hebrews 11:1,6</a:t>
            </a:r>
          </a:p>
          <a:p>
            <a:r>
              <a:rPr lang="en-US" sz="3000" b="1" dirty="0">
                <a:solidFill>
                  <a:schemeClr val="tx2"/>
                </a:solidFill>
              </a:rPr>
              <a:t>1 Peter 1:6-7</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2381939"/>
            <a:ext cx="5348035" cy="4093428"/>
          </a:xfrm>
          <a:prstGeom prst="rect">
            <a:avLst/>
          </a:prstGeom>
          <a:noFill/>
        </p:spPr>
        <p:txBody>
          <a:bodyPr wrap="square" rtlCol="0">
            <a:spAutoFit/>
          </a:bodyPr>
          <a:lstStyle/>
          <a:p>
            <a:r>
              <a:rPr lang="en-US" sz="2600" i="1" dirty="0">
                <a:solidFill>
                  <a:schemeClr val="tx1">
                    <a:lumMod val="95000"/>
                  </a:schemeClr>
                </a:solidFill>
              </a:rPr>
              <a:t>'In this you greatly rejoice, even though now for a little while, if necessary, you have been distressed by various trials, so that the proof of your faith, being more precious than gold which is perishable, even though tested by fire, may be found to result in praise and glory and honor at the revelation of Jesus Christ</a:t>
            </a:r>
          </a:p>
        </p:txBody>
      </p:sp>
    </p:spTree>
    <p:extLst>
      <p:ext uri="{BB962C8B-B14F-4D97-AF65-F5344CB8AC3E}">
        <p14:creationId xmlns:p14="http://schemas.microsoft.com/office/powerpoint/2010/main" val="11500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EF854-C04C-E37F-2872-A9D2346C2654}"/>
              </a:ext>
            </a:extLst>
          </p:cNvPr>
          <p:cNvSpPr txBox="1"/>
          <p:nvPr/>
        </p:nvSpPr>
        <p:spPr>
          <a:xfrm>
            <a:off x="372980" y="1158039"/>
            <a:ext cx="2845467" cy="4385816"/>
          </a:xfrm>
          <a:prstGeom prst="rect">
            <a:avLst/>
          </a:prstGeom>
          <a:noFill/>
        </p:spPr>
        <p:txBody>
          <a:bodyPr wrap="square" rtlCol="0">
            <a:spAutoFit/>
          </a:bodyPr>
          <a:lstStyle/>
          <a:p>
            <a:r>
              <a:rPr lang="en-US" sz="4050" b="1" dirty="0">
                <a:solidFill>
                  <a:schemeClr val="tx2"/>
                </a:solidFill>
              </a:rPr>
              <a:t>Steps To Salvation</a:t>
            </a:r>
            <a:r>
              <a:rPr lang="en-US" sz="4050" dirty="0">
                <a:solidFill>
                  <a:schemeClr val="tx2"/>
                </a:solidFill>
              </a:rPr>
              <a:t>:</a:t>
            </a:r>
          </a:p>
          <a:p>
            <a:pPr marL="214313" indent="-214313">
              <a:buFont typeface="Arial" panose="020B0604020202020204" pitchFamily="34" charset="0"/>
              <a:buChar char="•"/>
            </a:pPr>
            <a:r>
              <a:rPr lang="en-US" sz="3300" dirty="0">
                <a:solidFill>
                  <a:schemeClr val="bg1">
                    <a:lumMod val="50000"/>
                    <a:lumOff val="50000"/>
                  </a:schemeClr>
                </a:solidFill>
              </a:rPr>
              <a:t>Hear</a:t>
            </a:r>
          </a:p>
          <a:p>
            <a:pPr marL="214313" indent="-214313">
              <a:buFont typeface="Arial" panose="020B0604020202020204" pitchFamily="34" charset="0"/>
              <a:buChar char="•"/>
            </a:pPr>
            <a:r>
              <a:rPr lang="en-US" sz="3300" dirty="0">
                <a:solidFill>
                  <a:schemeClr val="bg1">
                    <a:lumMod val="50000"/>
                    <a:lumOff val="50000"/>
                  </a:schemeClr>
                </a:solidFill>
              </a:rPr>
              <a:t>Believe</a:t>
            </a:r>
          </a:p>
          <a:p>
            <a:pPr marL="214313" indent="-214313">
              <a:buFont typeface="Arial" panose="020B0604020202020204" pitchFamily="34" charset="0"/>
              <a:buChar char="•"/>
            </a:pPr>
            <a:r>
              <a:rPr lang="en-US" sz="3300" dirty="0"/>
              <a:t>Repent</a:t>
            </a:r>
          </a:p>
          <a:p>
            <a:pPr marL="214313" indent="-214313">
              <a:buFont typeface="Arial" panose="020B0604020202020204" pitchFamily="34" charset="0"/>
              <a:buChar char="•"/>
            </a:pPr>
            <a:r>
              <a:rPr lang="en-US" sz="3300" dirty="0">
                <a:solidFill>
                  <a:schemeClr val="bg1">
                    <a:lumMod val="50000"/>
                    <a:lumOff val="50000"/>
                  </a:schemeClr>
                </a:solidFill>
              </a:rPr>
              <a:t>Confess</a:t>
            </a:r>
          </a:p>
          <a:p>
            <a:pPr marL="214313" indent="-214313">
              <a:buFont typeface="Arial" panose="020B0604020202020204" pitchFamily="34" charset="0"/>
              <a:buChar char="•"/>
            </a:pPr>
            <a:r>
              <a:rPr lang="en-US" sz="3300" dirty="0">
                <a:solidFill>
                  <a:schemeClr val="bg1">
                    <a:lumMod val="50000"/>
                    <a:lumOff val="50000"/>
                  </a:schemeClr>
                </a:solidFill>
              </a:rPr>
              <a:t>Baptism</a:t>
            </a:r>
          </a:p>
          <a:p>
            <a:pPr marL="214313" indent="-214313">
              <a:buFont typeface="Arial" panose="020B0604020202020204" pitchFamily="34" charset="0"/>
              <a:buChar char="•"/>
            </a:pPr>
            <a:r>
              <a:rPr lang="en-US" sz="3300" dirty="0">
                <a:solidFill>
                  <a:schemeClr val="bg1">
                    <a:lumMod val="50000"/>
                    <a:lumOff val="50000"/>
                  </a:schemeClr>
                </a:solidFill>
              </a:rPr>
              <a:t>Faithful Life</a:t>
            </a:r>
          </a:p>
        </p:txBody>
      </p:sp>
      <p:sp>
        <p:nvSpPr>
          <p:cNvPr id="3" name="TextBox 2">
            <a:extLst>
              <a:ext uri="{FF2B5EF4-FFF2-40B4-BE49-F238E27FC236}">
                <a16:creationId xmlns:a16="http://schemas.microsoft.com/office/drawing/2014/main" id="{2118EE59-C69D-820E-80FE-66BF2D2593D3}"/>
              </a:ext>
            </a:extLst>
          </p:cNvPr>
          <p:cNvSpPr txBox="1"/>
          <p:nvPr/>
        </p:nvSpPr>
        <p:spPr>
          <a:xfrm>
            <a:off x="3422985" y="927694"/>
            <a:ext cx="5348035" cy="553998"/>
          </a:xfrm>
          <a:prstGeom prst="rect">
            <a:avLst/>
          </a:prstGeom>
          <a:noFill/>
        </p:spPr>
        <p:txBody>
          <a:bodyPr wrap="square" rtlCol="0">
            <a:spAutoFit/>
          </a:bodyPr>
          <a:lstStyle/>
          <a:p>
            <a:r>
              <a:rPr lang="en-US" sz="3000" b="1" dirty="0">
                <a:solidFill>
                  <a:schemeClr val="tx2"/>
                </a:solidFill>
              </a:rPr>
              <a:t>Luke 5:31-32</a:t>
            </a:r>
          </a:p>
        </p:txBody>
      </p:sp>
      <p:sp>
        <p:nvSpPr>
          <p:cNvPr id="4" name="TextBox 3">
            <a:extLst>
              <a:ext uri="{FF2B5EF4-FFF2-40B4-BE49-F238E27FC236}">
                <a16:creationId xmlns:a16="http://schemas.microsoft.com/office/drawing/2014/main" id="{B79FD60F-CEAB-DA1D-1B3D-936A61BCBB35}"/>
              </a:ext>
            </a:extLst>
          </p:cNvPr>
          <p:cNvSpPr txBox="1"/>
          <p:nvPr/>
        </p:nvSpPr>
        <p:spPr>
          <a:xfrm>
            <a:off x="3422984" y="1581839"/>
            <a:ext cx="5348035" cy="2400657"/>
          </a:xfrm>
          <a:prstGeom prst="rect">
            <a:avLst/>
          </a:prstGeom>
          <a:noFill/>
        </p:spPr>
        <p:txBody>
          <a:bodyPr wrap="square" rtlCol="0">
            <a:spAutoFit/>
          </a:bodyPr>
          <a:lstStyle/>
          <a:p>
            <a:r>
              <a:rPr lang="en-US" sz="3000" i="1" dirty="0">
                <a:solidFill>
                  <a:schemeClr val="tx1">
                    <a:lumMod val="95000"/>
                  </a:schemeClr>
                </a:solidFill>
              </a:rPr>
              <a:t>Jesus answered them, “It is not the healthy who need a doctor, but the sick. I have not come to call the righteous, but sinners to repentance.”</a:t>
            </a:r>
          </a:p>
        </p:txBody>
      </p:sp>
    </p:spTree>
    <p:extLst>
      <p:ext uri="{BB962C8B-B14F-4D97-AF65-F5344CB8AC3E}">
        <p14:creationId xmlns:p14="http://schemas.microsoft.com/office/powerpoint/2010/main" val="23877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docProps/app.xml><?xml version="1.0" encoding="utf-8"?>
<Properties xmlns="http://schemas.openxmlformats.org/officeDocument/2006/extended-properties" xmlns:vt="http://schemas.openxmlformats.org/officeDocument/2006/docPropsVTypes">
  <Template/>
  <TotalTime>0</TotalTime>
  <Words>1260</Words>
  <Application>Microsoft Office PowerPoint</Application>
  <PresentationFormat>On-screen Show (4:3)</PresentationFormat>
  <Paragraphs>267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Bookman Old Style</vt:lpstr>
      <vt:lpstr>Rockwell</vt:lpstr>
      <vt:lpstr>Damask</vt:lpstr>
      <vt:lpstr>PowerPoint Presentation</vt:lpstr>
      <vt:lpstr>The Truth      About baptism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MKS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McCauley, John</dc:creator>
  <cp:lastModifiedBy>McCauley, John</cp:lastModifiedBy>
  <cp:revision>1</cp:revision>
  <dcterms:created xsi:type="dcterms:W3CDTF">2023-05-18T12:56:15Z</dcterms:created>
  <dcterms:modified xsi:type="dcterms:W3CDTF">2023-05-28T12:41:20Z</dcterms:modified>
</cp:coreProperties>
</file>